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73" r:id="rId1"/>
  </p:sldMasterIdLst>
  <p:notesMasterIdLst>
    <p:notesMasterId r:id="rId73"/>
  </p:notesMasterIdLst>
  <p:sldIdLst>
    <p:sldId id="256" r:id="rId2"/>
    <p:sldId id="324" r:id="rId3"/>
    <p:sldId id="259" r:id="rId4"/>
    <p:sldId id="862" r:id="rId5"/>
    <p:sldId id="260" r:id="rId6"/>
    <p:sldId id="312" r:id="rId7"/>
    <p:sldId id="258" r:id="rId8"/>
    <p:sldId id="315" r:id="rId9"/>
    <p:sldId id="328" r:id="rId10"/>
    <p:sldId id="261" r:id="rId11"/>
    <p:sldId id="327" r:id="rId12"/>
    <p:sldId id="313" r:id="rId13"/>
    <p:sldId id="265" r:id="rId14"/>
    <p:sldId id="266" r:id="rId15"/>
    <p:sldId id="267" r:id="rId16"/>
    <p:sldId id="314" r:id="rId17"/>
    <p:sldId id="262" r:id="rId18"/>
    <p:sldId id="263" r:id="rId19"/>
    <p:sldId id="264" r:id="rId20"/>
    <p:sldId id="270" r:id="rId21"/>
    <p:sldId id="271" r:id="rId22"/>
    <p:sldId id="272" r:id="rId23"/>
    <p:sldId id="273" r:id="rId24"/>
    <p:sldId id="274" r:id="rId25"/>
    <p:sldId id="275" r:id="rId26"/>
    <p:sldId id="325" r:id="rId27"/>
    <p:sldId id="277" r:id="rId28"/>
    <p:sldId id="278" r:id="rId29"/>
    <p:sldId id="326" r:id="rId30"/>
    <p:sldId id="316" r:id="rId31"/>
    <p:sldId id="319" r:id="rId32"/>
    <p:sldId id="321" r:id="rId33"/>
    <p:sldId id="320" r:id="rId34"/>
    <p:sldId id="318" r:id="rId35"/>
    <p:sldId id="317" r:id="rId36"/>
    <p:sldId id="269" r:id="rId37"/>
    <p:sldId id="322" r:id="rId38"/>
    <p:sldId id="279" r:id="rId39"/>
    <p:sldId id="280" r:id="rId40"/>
    <p:sldId id="284" r:id="rId41"/>
    <p:sldId id="283" r:id="rId42"/>
    <p:sldId id="285" r:id="rId43"/>
    <p:sldId id="286" r:id="rId44"/>
    <p:sldId id="287" r:id="rId45"/>
    <p:sldId id="288" r:id="rId46"/>
    <p:sldId id="289" r:id="rId47"/>
    <p:sldId id="290" r:id="rId48"/>
    <p:sldId id="291" r:id="rId49"/>
    <p:sldId id="292" r:id="rId50"/>
    <p:sldId id="293" r:id="rId51"/>
    <p:sldId id="323" r:id="rId52"/>
    <p:sldId id="295" r:id="rId53"/>
    <p:sldId id="296" r:id="rId54"/>
    <p:sldId id="297" r:id="rId55"/>
    <p:sldId id="298" r:id="rId56"/>
    <p:sldId id="299" r:id="rId57"/>
    <p:sldId id="300" r:id="rId58"/>
    <p:sldId id="301" r:id="rId59"/>
    <p:sldId id="302" r:id="rId60"/>
    <p:sldId id="303" r:id="rId61"/>
    <p:sldId id="304" r:id="rId62"/>
    <p:sldId id="305" r:id="rId63"/>
    <p:sldId id="306" r:id="rId64"/>
    <p:sldId id="307" r:id="rId65"/>
    <p:sldId id="308" r:id="rId66"/>
    <p:sldId id="309" r:id="rId67"/>
    <p:sldId id="310" r:id="rId68"/>
    <p:sldId id="281" r:id="rId69"/>
    <p:sldId id="282" r:id="rId70"/>
    <p:sldId id="294" r:id="rId71"/>
    <p:sldId id="311" r:id="rId72"/>
  </p:sldIdLst>
  <p:sldSz cx="12192000" cy="6858000"/>
  <p:notesSz cx="6858000" cy="9144000"/>
  <p:embeddedFontLst>
    <p:embeddedFont>
      <p:font typeface="Century Gothic" panose="020B0502020202020204" pitchFamily="34" charset="0"/>
      <p:regular r:id="rId74"/>
      <p:bold r:id="rId75"/>
      <p:italic r:id="rId76"/>
      <p:boldItalic r:id="rId77"/>
    </p:embeddedFont>
    <p:embeddedFont>
      <p:font typeface="Congenial Black" panose="02000503040000020004" pitchFamily="2" charset="0"/>
      <p:bold r:id="rId78"/>
    </p:embeddedFont>
    <p:embeddedFont>
      <p:font typeface="Open Sans" panose="020B0606030504020204" pitchFamily="34" charset="0"/>
      <p:regular r:id="rId79"/>
      <p:bold r:id="rId80"/>
      <p:italic r:id="rId81"/>
      <p:boldItalic r:id="rId82"/>
    </p:embeddedFont>
    <p:embeddedFont>
      <p:font typeface="Open Sans ExtraBold" panose="020B0906030804020204" pitchFamily="34" charset="0"/>
      <p:bold r:id="rId83"/>
      <p:boldItalic r:id="rId84"/>
    </p:embeddedFont>
    <p:embeddedFont>
      <p:font typeface="Open Sans Light" panose="020B0306030504020204" pitchFamily="34" charset="0"/>
      <p:regular r:id="rId85"/>
      <p:bold r:id="rId86"/>
      <p:italic r:id="rId87"/>
      <p:boldItalic r:id="rId88"/>
    </p:embeddedFont>
    <p:embeddedFont>
      <p:font typeface="Open Sans SemiBold" panose="020B0706030804020204" pitchFamily="34" charset="0"/>
      <p:regular r:id="rId89"/>
      <p:bold r:id="rId90"/>
      <p:italic r:id="rId91"/>
      <p:boldItalic r:id="rId92"/>
    </p:embeddedFont>
    <p:embeddedFont>
      <p:font typeface="Roboto" panose="02000000000000000000" pitchFamily="2" charset="0"/>
      <p:regular r:id="rId93"/>
      <p:bold r:id="rId94"/>
      <p:italic r:id="rId95"/>
      <p:boldItalic r:id="rId96"/>
    </p:embeddedFont>
    <p:embeddedFont>
      <p:font typeface="Roboto Medium" panose="02000000000000000000" pitchFamily="2" charset="0"/>
      <p:regular r:id="rId97"/>
      <p:bold r:id="rId98"/>
      <p:italic r:id="rId99"/>
      <p:boldItalic r:id="rId100"/>
    </p:embeddedFont>
    <p:embeddedFont>
      <p:font typeface="Roboto Thin" panose="02000000000000000000" pitchFamily="2" charset="0"/>
      <p:regular r:id="rId101"/>
      <p:bold r:id="rId102"/>
      <p:italic r:id="rId103"/>
      <p:boldItalic r:id="rId104"/>
    </p:embeddedFont>
    <p:embeddedFont>
      <p:font typeface="Source Sans Pro" panose="020B0503030403020204" pitchFamily="34" charset="0"/>
      <p:regular r:id="rId105"/>
      <p:bold r:id="rId106"/>
      <p:italic r:id="rId107"/>
      <p:boldItalic r:id="rId108"/>
    </p:embeddedFont>
    <p:embeddedFont>
      <p:font typeface="Webdings" panose="05030102010509060703" pitchFamily="18" charset="2"/>
      <p:regular r:id="rId10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EC217E-D3DF-49D3-95E9-5489FEEF77E7}" v="15" dt="2025-08-22T12:41:12.980"/>
  </p1510:revLst>
</p1510:revInfo>
</file>

<file path=ppt/tableStyles.xml><?xml version="1.0" encoding="utf-8"?>
<a:tblStyleLst xmlns:a="http://schemas.openxmlformats.org/drawingml/2006/main" def="{F7734FCB-6739-4C08-B1A4-2E327D2F4F05}">
  <a:tblStyle styleId="{F7734FCB-6739-4C08-B1A4-2E327D2F4F05}"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2" d="100"/>
          <a:sy n="52" d="100"/>
        </p:scale>
        <p:origin x="1356" y="264"/>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1.fntdata"/><Relationship Id="rId89" Type="http://schemas.openxmlformats.org/officeDocument/2006/relationships/font" Target="fonts/font16.fntdata"/><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font" Target="fonts/font34.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fntdata"/><Relationship Id="rId79" Type="http://schemas.openxmlformats.org/officeDocument/2006/relationships/font" Target="fonts/font6.fntdata"/><Relationship Id="rId102" Type="http://schemas.openxmlformats.org/officeDocument/2006/relationships/font" Target="fonts/font29.fntdata"/><Relationship Id="rId5" Type="http://schemas.openxmlformats.org/officeDocument/2006/relationships/slide" Target="slides/slide4.xml"/><Relationship Id="rId90" Type="http://schemas.openxmlformats.org/officeDocument/2006/relationships/font" Target="fonts/font17.fntdata"/><Relationship Id="rId95" Type="http://schemas.openxmlformats.org/officeDocument/2006/relationships/font" Target="fonts/font22.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font" Target="fonts/font7.fntdata"/><Relationship Id="rId85" Type="http://schemas.openxmlformats.org/officeDocument/2006/relationships/font" Target="fonts/font12.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30.fntdata"/><Relationship Id="rId108" Type="http://schemas.openxmlformats.org/officeDocument/2006/relationships/font" Target="fonts/font35.fntdata"/><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font" Target="fonts/font2.fntdata"/><Relationship Id="rId91" Type="http://schemas.openxmlformats.org/officeDocument/2006/relationships/font" Target="fonts/font18.fntdata"/><Relationship Id="rId96"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33.fntdata"/><Relationship Id="rId114"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font" Target="fonts/font5.fntdata"/><Relationship Id="rId81" Type="http://schemas.openxmlformats.org/officeDocument/2006/relationships/font" Target="fonts/font8.fntdata"/><Relationship Id="rId86" Type="http://schemas.openxmlformats.org/officeDocument/2006/relationships/font" Target="fonts/font13.fntdata"/><Relationship Id="rId94" Type="http://schemas.openxmlformats.org/officeDocument/2006/relationships/font" Target="fonts/font21.fntdata"/><Relationship Id="rId99" Type="http://schemas.openxmlformats.org/officeDocument/2006/relationships/font" Target="fonts/font26.fntdata"/><Relationship Id="rId101" Type="http://schemas.openxmlformats.org/officeDocument/2006/relationships/font" Target="fonts/font28.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36.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3.fntdata"/><Relationship Id="rId97" Type="http://schemas.openxmlformats.org/officeDocument/2006/relationships/font" Target="fonts/font24.fntdata"/><Relationship Id="rId104" Type="http://schemas.openxmlformats.org/officeDocument/2006/relationships/font" Target="fonts/font3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9.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4.fntdata"/><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4.fntdata"/><Relationship Id="rId100" Type="http://schemas.openxmlformats.org/officeDocument/2006/relationships/font" Target="fonts/font27.fntdata"/><Relationship Id="rId105" Type="http://schemas.openxmlformats.org/officeDocument/2006/relationships/font" Target="fonts/font32.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20.fntdata"/><Relationship Id="rId98" Type="http://schemas.openxmlformats.org/officeDocument/2006/relationships/font" Target="fonts/font2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font" Target="fonts/font10.fntdata"/><Relationship Id="rId88" Type="http://schemas.openxmlformats.org/officeDocument/2006/relationships/font" Target="fonts/font15.fntdata"/><Relationship Id="rId11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C69661-9F50-492C-AC79-14BCDA5723C3}" type="doc">
      <dgm:prSet loTypeId="urn:microsoft.com/office/officeart/2005/8/layout/bProcess3" loCatId="process" qsTypeId="urn:microsoft.com/office/officeart/2005/8/quickstyle/simple2" qsCatId="simple" csTypeId="urn:microsoft.com/office/officeart/2005/8/colors/colorful1" csCatId="colorful" phldr="1"/>
      <dgm:spPr/>
      <dgm:t>
        <a:bodyPr/>
        <a:lstStyle/>
        <a:p>
          <a:endParaRPr lang="en-US"/>
        </a:p>
      </dgm:t>
    </dgm:pt>
    <dgm:pt modelId="{C0A492E5-0C15-44B5-BF9D-4576824BEB41}">
      <dgm:prSet/>
      <dgm:spPr/>
      <dgm:t>
        <a:bodyPr/>
        <a:lstStyle/>
        <a:p>
          <a:r>
            <a:rPr lang="en-US" b="1" dirty="0">
              <a:latin typeface="Aptos" panose="020B0004020202020204" pitchFamily="34" charset="0"/>
            </a:rPr>
            <a:t>Attachments &amp; Comments</a:t>
          </a:r>
        </a:p>
      </dgm:t>
    </dgm:pt>
    <dgm:pt modelId="{1586489F-38FF-443D-BE3E-A5DCA433D900}" type="parTrans" cxnId="{349A51F6-E065-44DF-88A2-B2FC155850D9}">
      <dgm:prSet/>
      <dgm:spPr/>
      <dgm:t>
        <a:bodyPr/>
        <a:lstStyle/>
        <a:p>
          <a:endParaRPr lang="en-US" b="1">
            <a:latin typeface="Aptos" panose="020B0004020202020204" pitchFamily="34" charset="0"/>
          </a:endParaRPr>
        </a:p>
      </dgm:t>
    </dgm:pt>
    <dgm:pt modelId="{6E2DC6DD-4A14-4B30-BEB4-597A6204850E}" type="sibTrans" cxnId="{349A51F6-E065-44DF-88A2-B2FC155850D9}">
      <dgm:prSet/>
      <dgm:spPr/>
      <dgm:t>
        <a:bodyPr/>
        <a:lstStyle/>
        <a:p>
          <a:endParaRPr lang="en-US" b="1">
            <a:latin typeface="Aptos" panose="020B0004020202020204" pitchFamily="34" charset="0"/>
          </a:endParaRPr>
        </a:p>
      </dgm:t>
    </dgm:pt>
    <dgm:pt modelId="{7708C31F-632C-4106-9897-738F2C4AA6FC}">
      <dgm:prSet/>
      <dgm:spPr/>
      <dgm:t>
        <a:bodyPr/>
        <a:lstStyle/>
        <a:p>
          <a:r>
            <a:rPr lang="en-US" b="1" dirty="0">
              <a:latin typeface="Aptos" panose="020B0004020202020204" pitchFamily="34" charset="0"/>
            </a:rPr>
            <a:t>Reports</a:t>
          </a:r>
        </a:p>
      </dgm:t>
    </dgm:pt>
    <dgm:pt modelId="{00550E95-2148-478E-B7AE-4E70ED37C37C}" type="parTrans" cxnId="{7F9C1E83-ED17-413F-8BD4-83BA07F66813}">
      <dgm:prSet/>
      <dgm:spPr/>
      <dgm:t>
        <a:bodyPr/>
        <a:lstStyle/>
        <a:p>
          <a:endParaRPr lang="en-US" b="1">
            <a:latin typeface="Aptos" panose="020B0004020202020204" pitchFamily="34" charset="0"/>
          </a:endParaRPr>
        </a:p>
      </dgm:t>
    </dgm:pt>
    <dgm:pt modelId="{1175ED66-8F43-4E8F-A482-F8AFF48E3B5C}" type="sibTrans" cxnId="{7F9C1E83-ED17-413F-8BD4-83BA07F66813}">
      <dgm:prSet/>
      <dgm:spPr/>
      <dgm:t>
        <a:bodyPr/>
        <a:lstStyle/>
        <a:p>
          <a:endParaRPr lang="en-US" b="1">
            <a:latin typeface="Aptos" panose="020B0004020202020204" pitchFamily="34" charset="0"/>
          </a:endParaRPr>
        </a:p>
      </dgm:t>
    </dgm:pt>
    <dgm:pt modelId="{7020A43E-3B7E-4520-807D-39425EB33FE2}">
      <dgm:prSet/>
      <dgm:spPr/>
      <dgm:t>
        <a:bodyPr/>
        <a:lstStyle/>
        <a:p>
          <a:r>
            <a:rPr lang="en-US" b="1" dirty="0">
              <a:latin typeface="Aptos" panose="020B0004020202020204" pitchFamily="34" charset="0"/>
            </a:rPr>
            <a:t>Linking Cells</a:t>
          </a:r>
        </a:p>
      </dgm:t>
    </dgm:pt>
    <dgm:pt modelId="{2218ECDB-60B3-4839-B74D-3DB36C4EEC39}" type="parTrans" cxnId="{876D6606-2B47-49B2-A967-A5EA5C560307}">
      <dgm:prSet/>
      <dgm:spPr/>
      <dgm:t>
        <a:bodyPr/>
        <a:lstStyle/>
        <a:p>
          <a:endParaRPr lang="en-US" b="1">
            <a:latin typeface="Aptos" panose="020B0004020202020204" pitchFamily="34" charset="0"/>
          </a:endParaRPr>
        </a:p>
      </dgm:t>
    </dgm:pt>
    <dgm:pt modelId="{B864521F-8815-4D97-A76A-10D8B77A1C49}" type="sibTrans" cxnId="{876D6606-2B47-49B2-A967-A5EA5C560307}">
      <dgm:prSet/>
      <dgm:spPr/>
      <dgm:t>
        <a:bodyPr/>
        <a:lstStyle/>
        <a:p>
          <a:endParaRPr lang="en-US" b="1">
            <a:latin typeface="Aptos" panose="020B0004020202020204" pitchFamily="34" charset="0"/>
          </a:endParaRPr>
        </a:p>
      </dgm:t>
    </dgm:pt>
    <dgm:pt modelId="{F4BAEF58-5A11-4E08-9FC8-4356EEB908D1}">
      <dgm:prSet/>
      <dgm:spPr/>
      <dgm:t>
        <a:bodyPr/>
        <a:lstStyle/>
        <a:p>
          <a:r>
            <a:rPr lang="en-US" b="1" dirty="0">
              <a:latin typeface="Aptos" panose="020B0004020202020204" pitchFamily="34" charset="0"/>
            </a:rPr>
            <a:t>Linking Sheets</a:t>
          </a:r>
        </a:p>
      </dgm:t>
    </dgm:pt>
    <dgm:pt modelId="{523198CA-BCFF-4CFE-A8BC-5E69B28B4F51}" type="parTrans" cxnId="{FBA10A8E-FFA2-46DD-B067-1D3A48AE616B}">
      <dgm:prSet/>
      <dgm:spPr/>
      <dgm:t>
        <a:bodyPr/>
        <a:lstStyle/>
        <a:p>
          <a:endParaRPr lang="en-US" b="1">
            <a:latin typeface="Aptos" panose="020B0004020202020204" pitchFamily="34" charset="0"/>
          </a:endParaRPr>
        </a:p>
      </dgm:t>
    </dgm:pt>
    <dgm:pt modelId="{8BD713A0-5AF0-4A41-880F-F8D8B3FB3D9B}" type="sibTrans" cxnId="{FBA10A8E-FFA2-46DD-B067-1D3A48AE616B}">
      <dgm:prSet/>
      <dgm:spPr/>
      <dgm:t>
        <a:bodyPr/>
        <a:lstStyle/>
        <a:p>
          <a:endParaRPr lang="en-US" b="1">
            <a:latin typeface="Aptos" panose="020B0004020202020204" pitchFamily="34" charset="0"/>
          </a:endParaRPr>
        </a:p>
      </dgm:t>
    </dgm:pt>
    <dgm:pt modelId="{4513A1F3-8CD4-4E79-8021-4D258336D35A}">
      <dgm:prSet/>
      <dgm:spPr>
        <a:solidFill>
          <a:schemeClr val="accent5">
            <a:lumMod val="60000"/>
            <a:lumOff val="40000"/>
          </a:schemeClr>
        </a:solidFill>
      </dgm:spPr>
      <dgm:t>
        <a:bodyPr/>
        <a:lstStyle/>
        <a:p>
          <a:r>
            <a:rPr lang="en-US" b="1" dirty="0">
              <a:latin typeface="Aptos" panose="020B0004020202020204" pitchFamily="34" charset="0"/>
            </a:rPr>
            <a:t>Dashboards</a:t>
          </a:r>
        </a:p>
      </dgm:t>
    </dgm:pt>
    <dgm:pt modelId="{839678B5-1769-465C-99D9-6C8439D8AFAF}" type="parTrans" cxnId="{A151BED1-A727-40EF-8CB4-85383EB1357D}">
      <dgm:prSet/>
      <dgm:spPr/>
      <dgm:t>
        <a:bodyPr/>
        <a:lstStyle/>
        <a:p>
          <a:endParaRPr lang="en-US" b="1">
            <a:latin typeface="Aptos" panose="020B0004020202020204" pitchFamily="34" charset="0"/>
          </a:endParaRPr>
        </a:p>
      </dgm:t>
    </dgm:pt>
    <dgm:pt modelId="{F0DF73F3-13FF-4D56-83C6-C1934C07B173}" type="sibTrans" cxnId="{A151BED1-A727-40EF-8CB4-85383EB1357D}">
      <dgm:prSet/>
      <dgm:spPr/>
      <dgm:t>
        <a:bodyPr/>
        <a:lstStyle/>
        <a:p>
          <a:endParaRPr lang="en-US" b="1">
            <a:latin typeface="Aptos" panose="020B0004020202020204" pitchFamily="34" charset="0"/>
          </a:endParaRPr>
        </a:p>
      </dgm:t>
    </dgm:pt>
    <dgm:pt modelId="{83B92FFE-4E50-4459-872D-4930DABB6C63}">
      <dgm:prSet/>
      <dgm:spPr/>
      <dgm:t>
        <a:bodyPr/>
        <a:lstStyle/>
        <a:p>
          <a:r>
            <a:rPr lang="en-US" b="1" dirty="0">
              <a:latin typeface="Aptos" panose="020B0004020202020204" pitchFamily="34" charset="0"/>
            </a:rPr>
            <a:t>Formulas (basic to advanced)</a:t>
          </a:r>
        </a:p>
      </dgm:t>
    </dgm:pt>
    <dgm:pt modelId="{722DAC21-97B6-4FAD-97EC-FEFAC38EFCE2}" type="parTrans" cxnId="{DC27CBE2-A94A-4883-BA47-2E7EED3A50CB}">
      <dgm:prSet/>
      <dgm:spPr/>
      <dgm:t>
        <a:bodyPr/>
        <a:lstStyle/>
        <a:p>
          <a:endParaRPr lang="en-US" b="1">
            <a:latin typeface="Aptos" panose="020B0004020202020204" pitchFamily="34" charset="0"/>
          </a:endParaRPr>
        </a:p>
      </dgm:t>
    </dgm:pt>
    <dgm:pt modelId="{E91B39EE-C74B-4D87-9FD3-4295AC473259}" type="sibTrans" cxnId="{DC27CBE2-A94A-4883-BA47-2E7EED3A50CB}">
      <dgm:prSet/>
      <dgm:spPr/>
      <dgm:t>
        <a:bodyPr/>
        <a:lstStyle/>
        <a:p>
          <a:endParaRPr lang="en-US" b="1">
            <a:latin typeface="Aptos" panose="020B0004020202020204" pitchFamily="34" charset="0"/>
          </a:endParaRPr>
        </a:p>
      </dgm:t>
    </dgm:pt>
    <dgm:pt modelId="{09BC6D06-7D0C-4DD3-BA61-40447AEE6013}">
      <dgm:prSet/>
      <dgm:spPr/>
      <dgm:t>
        <a:bodyPr/>
        <a:lstStyle/>
        <a:p>
          <a:r>
            <a:rPr lang="en-US" b="1" dirty="0">
              <a:latin typeface="Aptos" panose="020B0004020202020204" pitchFamily="34" charset="0"/>
            </a:rPr>
            <a:t>Requests for Approvals</a:t>
          </a:r>
        </a:p>
      </dgm:t>
    </dgm:pt>
    <dgm:pt modelId="{3B3FEE1A-5CA7-4ACE-ADEE-D657161AFF76}" type="parTrans" cxnId="{700FD430-4AEF-4968-A35F-1104B1991850}">
      <dgm:prSet/>
      <dgm:spPr/>
      <dgm:t>
        <a:bodyPr/>
        <a:lstStyle/>
        <a:p>
          <a:endParaRPr lang="en-US" b="1">
            <a:latin typeface="Aptos" panose="020B0004020202020204" pitchFamily="34" charset="0"/>
          </a:endParaRPr>
        </a:p>
      </dgm:t>
    </dgm:pt>
    <dgm:pt modelId="{CB905148-FAAD-4A94-9D59-F9E9A3B2AA87}" type="sibTrans" cxnId="{700FD430-4AEF-4968-A35F-1104B1991850}">
      <dgm:prSet/>
      <dgm:spPr/>
      <dgm:t>
        <a:bodyPr/>
        <a:lstStyle/>
        <a:p>
          <a:endParaRPr lang="en-US" b="1">
            <a:latin typeface="Aptos" panose="020B0004020202020204" pitchFamily="34" charset="0"/>
          </a:endParaRPr>
        </a:p>
      </dgm:t>
    </dgm:pt>
    <dgm:pt modelId="{C068ECEB-4F8B-4627-BAC4-AA161AFC5977}">
      <dgm:prSet/>
      <dgm:spPr>
        <a:solidFill>
          <a:schemeClr val="accent5">
            <a:lumMod val="60000"/>
            <a:lumOff val="40000"/>
          </a:schemeClr>
        </a:solidFill>
      </dgm:spPr>
      <dgm:t>
        <a:bodyPr/>
        <a:lstStyle/>
        <a:p>
          <a:r>
            <a:rPr lang="en-US" b="1" dirty="0">
              <a:latin typeface="Aptos" panose="020B0004020202020204" pitchFamily="34" charset="0"/>
            </a:rPr>
            <a:t>Automated Workflows</a:t>
          </a:r>
        </a:p>
      </dgm:t>
    </dgm:pt>
    <dgm:pt modelId="{E44BEC8A-206E-4F63-86DA-FD4B1EAB16E3}" type="parTrans" cxnId="{7A4C80D4-DEAD-433C-80F0-1C63F62763AB}">
      <dgm:prSet/>
      <dgm:spPr/>
      <dgm:t>
        <a:bodyPr/>
        <a:lstStyle/>
        <a:p>
          <a:endParaRPr lang="en-US" b="1">
            <a:latin typeface="Aptos" panose="020B0004020202020204" pitchFamily="34" charset="0"/>
          </a:endParaRPr>
        </a:p>
      </dgm:t>
    </dgm:pt>
    <dgm:pt modelId="{C6BA7FD6-E8FB-4AD9-B4EB-6FE6021DCC39}" type="sibTrans" cxnId="{7A4C80D4-DEAD-433C-80F0-1C63F62763AB}">
      <dgm:prSet/>
      <dgm:spPr/>
      <dgm:t>
        <a:bodyPr/>
        <a:lstStyle/>
        <a:p>
          <a:endParaRPr lang="en-US" b="1">
            <a:latin typeface="Aptos" panose="020B0004020202020204" pitchFamily="34" charset="0"/>
          </a:endParaRPr>
        </a:p>
      </dgm:t>
    </dgm:pt>
    <dgm:pt modelId="{6F3D8BE0-98AE-4B1E-99D6-F1ABDBCFA59C}">
      <dgm:prSet/>
      <dgm:spPr/>
      <dgm:t>
        <a:bodyPr/>
        <a:lstStyle/>
        <a:p>
          <a:r>
            <a:rPr lang="en-US" b="1" dirty="0">
              <a:latin typeface="Aptos" panose="020B0004020202020204" pitchFamily="34" charset="0"/>
            </a:rPr>
            <a:t>And more!</a:t>
          </a:r>
        </a:p>
      </dgm:t>
    </dgm:pt>
    <dgm:pt modelId="{53FA982A-8812-462B-AF5F-7A24D598E25B}" type="parTrans" cxnId="{D2301540-C436-44A4-8B9A-A6EC99249E6B}">
      <dgm:prSet/>
      <dgm:spPr/>
      <dgm:t>
        <a:bodyPr/>
        <a:lstStyle/>
        <a:p>
          <a:endParaRPr lang="en-US" b="1">
            <a:latin typeface="Aptos" panose="020B0004020202020204" pitchFamily="34" charset="0"/>
          </a:endParaRPr>
        </a:p>
      </dgm:t>
    </dgm:pt>
    <dgm:pt modelId="{1CA350CA-497A-4168-AF33-AA307F7B8DB8}" type="sibTrans" cxnId="{D2301540-C436-44A4-8B9A-A6EC99249E6B}">
      <dgm:prSet/>
      <dgm:spPr/>
      <dgm:t>
        <a:bodyPr/>
        <a:lstStyle/>
        <a:p>
          <a:endParaRPr lang="en-US" b="1">
            <a:latin typeface="Aptos" panose="020B0004020202020204" pitchFamily="34" charset="0"/>
          </a:endParaRPr>
        </a:p>
      </dgm:t>
    </dgm:pt>
    <dgm:pt modelId="{339E1112-30FC-431C-A739-9DBB2977D92D}" type="pres">
      <dgm:prSet presAssocID="{C6C69661-9F50-492C-AC79-14BCDA5723C3}" presName="Name0" presStyleCnt="0">
        <dgm:presLayoutVars>
          <dgm:dir/>
          <dgm:resizeHandles val="exact"/>
        </dgm:presLayoutVars>
      </dgm:prSet>
      <dgm:spPr/>
    </dgm:pt>
    <dgm:pt modelId="{40FF5064-1704-43C1-9159-F5FAC34032AD}" type="pres">
      <dgm:prSet presAssocID="{C0A492E5-0C15-44B5-BF9D-4576824BEB41}" presName="node" presStyleLbl="node1" presStyleIdx="0" presStyleCnt="9">
        <dgm:presLayoutVars>
          <dgm:bulletEnabled val="1"/>
        </dgm:presLayoutVars>
      </dgm:prSet>
      <dgm:spPr/>
    </dgm:pt>
    <dgm:pt modelId="{36DEFEAB-3C03-4A4B-9EE3-95E3B368FE78}" type="pres">
      <dgm:prSet presAssocID="{6E2DC6DD-4A14-4B30-BEB4-597A6204850E}" presName="sibTrans" presStyleLbl="sibTrans1D1" presStyleIdx="0" presStyleCnt="8"/>
      <dgm:spPr/>
    </dgm:pt>
    <dgm:pt modelId="{DF56BDF3-95A9-40A4-9EAD-C702982EB7CB}" type="pres">
      <dgm:prSet presAssocID="{6E2DC6DD-4A14-4B30-BEB4-597A6204850E}" presName="connectorText" presStyleLbl="sibTrans1D1" presStyleIdx="0" presStyleCnt="8"/>
      <dgm:spPr/>
    </dgm:pt>
    <dgm:pt modelId="{E1F841C7-D85E-4DF0-94ED-079B17091379}" type="pres">
      <dgm:prSet presAssocID="{09BC6D06-7D0C-4DD3-BA61-40447AEE6013}" presName="node" presStyleLbl="node1" presStyleIdx="1" presStyleCnt="9">
        <dgm:presLayoutVars>
          <dgm:bulletEnabled val="1"/>
        </dgm:presLayoutVars>
      </dgm:prSet>
      <dgm:spPr/>
    </dgm:pt>
    <dgm:pt modelId="{FEEECBE3-F22D-4A7D-A34B-CFC5444DAFBC}" type="pres">
      <dgm:prSet presAssocID="{CB905148-FAAD-4A94-9D59-F9E9A3B2AA87}" presName="sibTrans" presStyleLbl="sibTrans1D1" presStyleIdx="1" presStyleCnt="8"/>
      <dgm:spPr/>
    </dgm:pt>
    <dgm:pt modelId="{6632C9E5-85F4-49DE-8558-E09B08B58C10}" type="pres">
      <dgm:prSet presAssocID="{CB905148-FAAD-4A94-9D59-F9E9A3B2AA87}" presName="connectorText" presStyleLbl="sibTrans1D1" presStyleIdx="1" presStyleCnt="8"/>
      <dgm:spPr/>
    </dgm:pt>
    <dgm:pt modelId="{ABB4511E-F1E4-4296-8DA6-84A905A6FF89}" type="pres">
      <dgm:prSet presAssocID="{C068ECEB-4F8B-4627-BAC4-AA161AFC5977}" presName="node" presStyleLbl="node1" presStyleIdx="2" presStyleCnt="9">
        <dgm:presLayoutVars>
          <dgm:bulletEnabled val="1"/>
        </dgm:presLayoutVars>
      </dgm:prSet>
      <dgm:spPr/>
    </dgm:pt>
    <dgm:pt modelId="{240EF4C3-8796-4FD1-B614-1430CFFDDA11}" type="pres">
      <dgm:prSet presAssocID="{C6BA7FD6-E8FB-4AD9-B4EB-6FE6021DCC39}" presName="sibTrans" presStyleLbl="sibTrans1D1" presStyleIdx="2" presStyleCnt="8"/>
      <dgm:spPr/>
    </dgm:pt>
    <dgm:pt modelId="{5BD46804-731F-46C4-A6F4-8014FEF45964}" type="pres">
      <dgm:prSet presAssocID="{C6BA7FD6-E8FB-4AD9-B4EB-6FE6021DCC39}" presName="connectorText" presStyleLbl="sibTrans1D1" presStyleIdx="2" presStyleCnt="8"/>
      <dgm:spPr/>
    </dgm:pt>
    <dgm:pt modelId="{CE8C9769-2E12-4B0E-94ED-21197193DC8A}" type="pres">
      <dgm:prSet presAssocID="{83B92FFE-4E50-4459-872D-4930DABB6C63}" presName="node" presStyleLbl="node1" presStyleIdx="3" presStyleCnt="9">
        <dgm:presLayoutVars>
          <dgm:bulletEnabled val="1"/>
        </dgm:presLayoutVars>
      </dgm:prSet>
      <dgm:spPr/>
    </dgm:pt>
    <dgm:pt modelId="{C7CDAE91-64BE-44B4-ABDD-01D3AA1BD27A}" type="pres">
      <dgm:prSet presAssocID="{E91B39EE-C74B-4D87-9FD3-4295AC473259}" presName="sibTrans" presStyleLbl="sibTrans1D1" presStyleIdx="3" presStyleCnt="8"/>
      <dgm:spPr/>
    </dgm:pt>
    <dgm:pt modelId="{2EFA6F37-5CEC-4367-AFCC-B050313B6ABB}" type="pres">
      <dgm:prSet presAssocID="{E91B39EE-C74B-4D87-9FD3-4295AC473259}" presName="connectorText" presStyleLbl="sibTrans1D1" presStyleIdx="3" presStyleCnt="8"/>
      <dgm:spPr/>
    </dgm:pt>
    <dgm:pt modelId="{4278ED59-D7E2-4B1F-B740-13AAE9CD55F2}" type="pres">
      <dgm:prSet presAssocID="{7020A43E-3B7E-4520-807D-39425EB33FE2}" presName="node" presStyleLbl="node1" presStyleIdx="4" presStyleCnt="9">
        <dgm:presLayoutVars>
          <dgm:bulletEnabled val="1"/>
        </dgm:presLayoutVars>
      </dgm:prSet>
      <dgm:spPr/>
    </dgm:pt>
    <dgm:pt modelId="{D3739806-EE86-462E-9F7D-F8435C4AFE57}" type="pres">
      <dgm:prSet presAssocID="{B864521F-8815-4D97-A76A-10D8B77A1C49}" presName="sibTrans" presStyleLbl="sibTrans1D1" presStyleIdx="4" presStyleCnt="8"/>
      <dgm:spPr/>
    </dgm:pt>
    <dgm:pt modelId="{5791953B-83C6-409C-919C-36188543CC54}" type="pres">
      <dgm:prSet presAssocID="{B864521F-8815-4D97-A76A-10D8B77A1C49}" presName="connectorText" presStyleLbl="sibTrans1D1" presStyleIdx="4" presStyleCnt="8"/>
      <dgm:spPr/>
    </dgm:pt>
    <dgm:pt modelId="{D29FDB71-B28E-488E-9B5A-5C3233D44964}" type="pres">
      <dgm:prSet presAssocID="{F4BAEF58-5A11-4E08-9FC8-4356EEB908D1}" presName="node" presStyleLbl="node1" presStyleIdx="5" presStyleCnt="9">
        <dgm:presLayoutVars>
          <dgm:bulletEnabled val="1"/>
        </dgm:presLayoutVars>
      </dgm:prSet>
      <dgm:spPr/>
    </dgm:pt>
    <dgm:pt modelId="{92BAEE16-9688-4A0A-8353-4A75F3AF3AB4}" type="pres">
      <dgm:prSet presAssocID="{8BD713A0-5AF0-4A41-880F-F8D8B3FB3D9B}" presName="sibTrans" presStyleLbl="sibTrans1D1" presStyleIdx="5" presStyleCnt="8"/>
      <dgm:spPr/>
    </dgm:pt>
    <dgm:pt modelId="{5AC71AD0-3B68-4C72-9C20-8C9D7DDDFBB0}" type="pres">
      <dgm:prSet presAssocID="{8BD713A0-5AF0-4A41-880F-F8D8B3FB3D9B}" presName="connectorText" presStyleLbl="sibTrans1D1" presStyleIdx="5" presStyleCnt="8"/>
      <dgm:spPr/>
    </dgm:pt>
    <dgm:pt modelId="{A877B4B5-E9B9-46F5-B241-51CE79762B64}" type="pres">
      <dgm:prSet presAssocID="{7708C31F-632C-4106-9897-738F2C4AA6FC}" presName="node" presStyleLbl="node1" presStyleIdx="6" presStyleCnt="9">
        <dgm:presLayoutVars>
          <dgm:bulletEnabled val="1"/>
        </dgm:presLayoutVars>
      </dgm:prSet>
      <dgm:spPr/>
    </dgm:pt>
    <dgm:pt modelId="{DED53554-829D-44BF-BB6B-237D819D1AE3}" type="pres">
      <dgm:prSet presAssocID="{1175ED66-8F43-4E8F-A482-F8AFF48E3B5C}" presName="sibTrans" presStyleLbl="sibTrans1D1" presStyleIdx="6" presStyleCnt="8"/>
      <dgm:spPr/>
    </dgm:pt>
    <dgm:pt modelId="{8E4FFEFB-A10F-4750-8D57-6CF0604F6153}" type="pres">
      <dgm:prSet presAssocID="{1175ED66-8F43-4E8F-A482-F8AFF48E3B5C}" presName="connectorText" presStyleLbl="sibTrans1D1" presStyleIdx="6" presStyleCnt="8"/>
      <dgm:spPr/>
    </dgm:pt>
    <dgm:pt modelId="{32E6274B-978B-479A-968A-4796851B7AC5}" type="pres">
      <dgm:prSet presAssocID="{4513A1F3-8CD4-4E79-8021-4D258336D35A}" presName="node" presStyleLbl="node1" presStyleIdx="7" presStyleCnt="9">
        <dgm:presLayoutVars>
          <dgm:bulletEnabled val="1"/>
        </dgm:presLayoutVars>
      </dgm:prSet>
      <dgm:spPr/>
    </dgm:pt>
    <dgm:pt modelId="{D3E55B7F-1690-45AE-8C54-5797727CF816}" type="pres">
      <dgm:prSet presAssocID="{F0DF73F3-13FF-4D56-83C6-C1934C07B173}" presName="sibTrans" presStyleLbl="sibTrans1D1" presStyleIdx="7" presStyleCnt="8"/>
      <dgm:spPr/>
    </dgm:pt>
    <dgm:pt modelId="{747A426E-B4E2-4E04-85CE-F9A171DA1269}" type="pres">
      <dgm:prSet presAssocID="{F0DF73F3-13FF-4D56-83C6-C1934C07B173}" presName="connectorText" presStyleLbl="sibTrans1D1" presStyleIdx="7" presStyleCnt="8"/>
      <dgm:spPr/>
    </dgm:pt>
    <dgm:pt modelId="{B66E7174-2967-43EE-AFAA-AFB412BD0DA5}" type="pres">
      <dgm:prSet presAssocID="{6F3D8BE0-98AE-4B1E-99D6-F1ABDBCFA59C}" presName="node" presStyleLbl="node1" presStyleIdx="8" presStyleCnt="9">
        <dgm:presLayoutVars>
          <dgm:bulletEnabled val="1"/>
        </dgm:presLayoutVars>
      </dgm:prSet>
      <dgm:spPr/>
    </dgm:pt>
  </dgm:ptLst>
  <dgm:cxnLst>
    <dgm:cxn modelId="{E6DFE503-0538-418B-924B-B52956345B1A}" type="presOf" srcId="{4513A1F3-8CD4-4E79-8021-4D258336D35A}" destId="{32E6274B-978B-479A-968A-4796851B7AC5}" srcOrd="0" destOrd="0" presId="urn:microsoft.com/office/officeart/2005/8/layout/bProcess3"/>
    <dgm:cxn modelId="{876D6606-2B47-49B2-A967-A5EA5C560307}" srcId="{C6C69661-9F50-492C-AC79-14BCDA5723C3}" destId="{7020A43E-3B7E-4520-807D-39425EB33FE2}" srcOrd="4" destOrd="0" parTransId="{2218ECDB-60B3-4839-B74D-3DB36C4EEC39}" sibTransId="{B864521F-8815-4D97-A76A-10D8B77A1C49}"/>
    <dgm:cxn modelId="{80D93A07-F986-4F42-8621-8A93C7FBEF30}" type="presOf" srcId="{F0DF73F3-13FF-4D56-83C6-C1934C07B173}" destId="{747A426E-B4E2-4E04-85CE-F9A171DA1269}" srcOrd="1" destOrd="0" presId="urn:microsoft.com/office/officeart/2005/8/layout/bProcess3"/>
    <dgm:cxn modelId="{B1B2A50B-62CC-493A-9C87-795393272295}" type="presOf" srcId="{6E2DC6DD-4A14-4B30-BEB4-597A6204850E}" destId="{36DEFEAB-3C03-4A4B-9EE3-95E3B368FE78}" srcOrd="0" destOrd="0" presId="urn:microsoft.com/office/officeart/2005/8/layout/bProcess3"/>
    <dgm:cxn modelId="{2AAB0611-3B55-4214-BE5E-BCEAC66EF131}" type="presOf" srcId="{C6BA7FD6-E8FB-4AD9-B4EB-6FE6021DCC39}" destId="{5BD46804-731F-46C4-A6F4-8014FEF45964}" srcOrd="1" destOrd="0" presId="urn:microsoft.com/office/officeart/2005/8/layout/bProcess3"/>
    <dgm:cxn modelId="{4DCE5611-591C-4C20-B90F-9D3C4F226C72}" type="presOf" srcId="{E91B39EE-C74B-4D87-9FD3-4295AC473259}" destId="{C7CDAE91-64BE-44B4-ABDD-01D3AA1BD27A}" srcOrd="0" destOrd="0" presId="urn:microsoft.com/office/officeart/2005/8/layout/bProcess3"/>
    <dgm:cxn modelId="{CD7BEC11-FAA5-479B-9B40-698DBDE36821}" type="presOf" srcId="{09BC6D06-7D0C-4DD3-BA61-40447AEE6013}" destId="{E1F841C7-D85E-4DF0-94ED-079B17091379}" srcOrd="0" destOrd="0" presId="urn:microsoft.com/office/officeart/2005/8/layout/bProcess3"/>
    <dgm:cxn modelId="{3F56BC19-84E8-4137-8B10-52386C67EEEB}" type="presOf" srcId="{83B92FFE-4E50-4459-872D-4930DABB6C63}" destId="{CE8C9769-2E12-4B0E-94ED-21197193DC8A}" srcOrd="0" destOrd="0" presId="urn:microsoft.com/office/officeart/2005/8/layout/bProcess3"/>
    <dgm:cxn modelId="{700FD430-4AEF-4968-A35F-1104B1991850}" srcId="{C6C69661-9F50-492C-AC79-14BCDA5723C3}" destId="{09BC6D06-7D0C-4DD3-BA61-40447AEE6013}" srcOrd="1" destOrd="0" parTransId="{3B3FEE1A-5CA7-4ACE-ADEE-D657161AFF76}" sibTransId="{CB905148-FAAD-4A94-9D59-F9E9A3B2AA87}"/>
    <dgm:cxn modelId="{75A1B238-3BFF-4F6F-A8D0-B733DF032658}" type="presOf" srcId="{1175ED66-8F43-4E8F-A482-F8AFF48E3B5C}" destId="{DED53554-829D-44BF-BB6B-237D819D1AE3}" srcOrd="0" destOrd="0" presId="urn:microsoft.com/office/officeart/2005/8/layout/bProcess3"/>
    <dgm:cxn modelId="{D2301540-C436-44A4-8B9A-A6EC99249E6B}" srcId="{C6C69661-9F50-492C-AC79-14BCDA5723C3}" destId="{6F3D8BE0-98AE-4B1E-99D6-F1ABDBCFA59C}" srcOrd="8" destOrd="0" parTransId="{53FA982A-8812-462B-AF5F-7A24D598E25B}" sibTransId="{1CA350CA-497A-4168-AF33-AA307F7B8DB8}"/>
    <dgm:cxn modelId="{D6EAC463-66AC-4FF5-9D5F-FADF359BC7B4}" type="presOf" srcId="{B864521F-8815-4D97-A76A-10D8B77A1C49}" destId="{D3739806-EE86-462E-9F7D-F8435C4AFE57}" srcOrd="0" destOrd="0" presId="urn:microsoft.com/office/officeart/2005/8/layout/bProcess3"/>
    <dgm:cxn modelId="{193F1E68-5FE0-49EE-8384-B36884470D8A}" type="presOf" srcId="{8BD713A0-5AF0-4A41-880F-F8D8B3FB3D9B}" destId="{92BAEE16-9688-4A0A-8353-4A75F3AF3AB4}" srcOrd="0" destOrd="0" presId="urn:microsoft.com/office/officeart/2005/8/layout/bProcess3"/>
    <dgm:cxn modelId="{A020F36A-1CA9-4A5E-8CA3-F81E9AF1F795}" type="presOf" srcId="{6F3D8BE0-98AE-4B1E-99D6-F1ABDBCFA59C}" destId="{B66E7174-2967-43EE-AFAA-AFB412BD0DA5}" srcOrd="0" destOrd="0" presId="urn:microsoft.com/office/officeart/2005/8/layout/bProcess3"/>
    <dgm:cxn modelId="{6C26C66E-B758-4EDD-B00D-5009625675BA}" type="presOf" srcId="{B864521F-8815-4D97-A76A-10D8B77A1C49}" destId="{5791953B-83C6-409C-919C-36188543CC54}" srcOrd="1" destOrd="0" presId="urn:microsoft.com/office/officeart/2005/8/layout/bProcess3"/>
    <dgm:cxn modelId="{B6DF2654-9B1A-4011-987C-E9BBADB42275}" type="presOf" srcId="{C068ECEB-4F8B-4627-BAC4-AA161AFC5977}" destId="{ABB4511E-F1E4-4296-8DA6-84A905A6FF89}" srcOrd="0" destOrd="0" presId="urn:microsoft.com/office/officeart/2005/8/layout/bProcess3"/>
    <dgm:cxn modelId="{7F9C1E83-ED17-413F-8BD4-83BA07F66813}" srcId="{C6C69661-9F50-492C-AC79-14BCDA5723C3}" destId="{7708C31F-632C-4106-9897-738F2C4AA6FC}" srcOrd="6" destOrd="0" parTransId="{00550E95-2148-478E-B7AE-4E70ED37C37C}" sibTransId="{1175ED66-8F43-4E8F-A482-F8AFF48E3B5C}"/>
    <dgm:cxn modelId="{FBA10A8E-FFA2-46DD-B067-1D3A48AE616B}" srcId="{C6C69661-9F50-492C-AC79-14BCDA5723C3}" destId="{F4BAEF58-5A11-4E08-9FC8-4356EEB908D1}" srcOrd="5" destOrd="0" parTransId="{523198CA-BCFF-4CFE-A8BC-5E69B28B4F51}" sibTransId="{8BD713A0-5AF0-4A41-880F-F8D8B3FB3D9B}"/>
    <dgm:cxn modelId="{4D1BE89C-1AFC-4406-8E01-37AC27418D17}" type="presOf" srcId="{C6BA7FD6-E8FB-4AD9-B4EB-6FE6021DCC39}" destId="{240EF4C3-8796-4FD1-B614-1430CFFDDA11}" srcOrd="0" destOrd="0" presId="urn:microsoft.com/office/officeart/2005/8/layout/bProcess3"/>
    <dgm:cxn modelId="{8B44A3A3-68AC-4A03-893E-77B8C1D2A2F4}" type="presOf" srcId="{7020A43E-3B7E-4520-807D-39425EB33FE2}" destId="{4278ED59-D7E2-4B1F-B740-13AAE9CD55F2}" srcOrd="0" destOrd="0" presId="urn:microsoft.com/office/officeart/2005/8/layout/bProcess3"/>
    <dgm:cxn modelId="{D8DAEAAC-AA1A-44FC-9F5A-14A0A8BCC835}" type="presOf" srcId="{E91B39EE-C74B-4D87-9FD3-4295AC473259}" destId="{2EFA6F37-5CEC-4367-AFCC-B050313B6ABB}" srcOrd="1" destOrd="0" presId="urn:microsoft.com/office/officeart/2005/8/layout/bProcess3"/>
    <dgm:cxn modelId="{D06853AF-A29A-457B-A2C5-92DB62FD3AE8}" type="presOf" srcId="{CB905148-FAAD-4A94-9D59-F9E9A3B2AA87}" destId="{FEEECBE3-F22D-4A7D-A34B-CFC5444DAFBC}" srcOrd="0" destOrd="0" presId="urn:microsoft.com/office/officeart/2005/8/layout/bProcess3"/>
    <dgm:cxn modelId="{DDC254B3-EC72-491D-BDB6-9B2BD3C785F4}" type="presOf" srcId="{F4BAEF58-5A11-4E08-9FC8-4356EEB908D1}" destId="{D29FDB71-B28E-488E-9B5A-5C3233D44964}" srcOrd="0" destOrd="0" presId="urn:microsoft.com/office/officeart/2005/8/layout/bProcess3"/>
    <dgm:cxn modelId="{D2CE40B9-FE60-40B6-86B0-7F168004B2DB}" type="presOf" srcId="{1175ED66-8F43-4E8F-A482-F8AFF48E3B5C}" destId="{8E4FFEFB-A10F-4750-8D57-6CF0604F6153}" srcOrd="1" destOrd="0" presId="urn:microsoft.com/office/officeart/2005/8/layout/bProcess3"/>
    <dgm:cxn modelId="{7C417DC4-1403-4AD1-BAA6-B0BA1CA7BEB5}" type="presOf" srcId="{6E2DC6DD-4A14-4B30-BEB4-597A6204850E}" destId="{DF56BDF3-95A9-40A4-9EAD-C702982EB7CB}" srcOrd="1" destOrd="0" presId="urn:microsoft.com/office/officeart/2005/8/layout/bProcess3"/>
    <dgm:cxn modelId="{E6FEC7CC-059A-4658-AB30-38DFFE0C4822}" type="presOf" srcId="{CB905148-FAAD-4A94-9D59-F9E9A3B2AA87}" destId="{6632C9E5-85F4-49DE-8558-E09B08B58C10}" srcOrd="1" destOrd="0" presId="urn:microsoft.com/office/officeart/2005/8/layout/bProcess3"/>
    <dgm:cxn modelId="{A151BED1-A727-40EF-8CB4-85383EB1357D}" srcId="{C6C69661-9F50-492C-AC79-14BCDA5723C3}" destId="{4513A1F3-8CD4-4E79-8021-4D258336D35A}" srcOrd="7" destOrd="0" parTransId="{839678B5-1769-465C-99D9-6C8439D8AFAF}" sibTransId="{F0DF73F3-13FF-4D56-83C6-C1934C07B173}"/>
    <dgm:cxn modelId="{7A4C80D4-DEAD-433C-80F0-1C63F62763AB}" srcId="{C6C69661-9F50-492C-AC79-14BCDA5723C3}" destId="{C068ECEB-4F8B-4627-BAC4-AA161AFC5977}" srcOrd="2" destOrd="0" parTransId="{E44BEC8A-206E-4F63-86DA-FD4B1EAB16E3}" sibTransId="{C6BA7FD6-E8FB-4AD9-B4EB-6FE6021DCC39}"/>
    <dgm:cxn modelId="{77F4C5DD-F43D-4C75-9186-2DEBA26BEC73}" type="presOf" srcId="{8BD713A0-5AF0-4A41-880F-F8D8B3FB3D9B}" destId="{5AC71AD0-3B68-4C72-9C20-8C9D7DDDFBB0}" srcOrd="1" destOrd="0" presId="urn:microsoft.com/office/officeart/2005/8/layout/bProcess3"/>
    <dgm:cxn modelId="{DC27CBE2-A94A-4883-BA47-2E7EED3A50CB}" srcId="{C6C69661-9F50-492C-AC79-14BCDA5723C3}" destId="{83B92FFE-4E50-4459-872D-4930DABB6C63}" srcOrd="3" destOrd="0" parTransId="{722DAC21-97B6-4FAD-97EC-FEFAC38EFCE2}" sibTransId="{E91B39EE-C74B-4D87-9FD3-4295AC473259}"/>
    <dgm:cxn modelId="{8F0EA5E6-294B-40AE-989D-64ED21166E81}" type="presOf" srcId="{C0A492E5-0C15-44B5-BF9D-4576824BEB41}" destId="{40FF5064-1704-43C1-9159-F5FAC34032AD}" srcOrd="0" destOrd="0" presId="urn:microsoft.com/office/officeart/2005/8/layout/bProcess3"/>
    <dgm:cxn modelId="{AC158AF5-6E5B-4D4D-A1B5-34B353E3715D}" type="presOf" srcId="{C6C69661-9F50-492C-AC79-14BCDA5723C3}" destId="{339E1112-30FC-431C-A739-9DBB2977D92D}" srcOrd="0" destOrd="0" presId="urn:microsoft.com/office/officeart/2005/8/layout/bProcess3"/>
    <dgm:cxn modelId="{F1F9E5F5-83D5-4C27-AB6D-B111F09E9ABF}" type="presOf" srcId="{F0DF73F3-13FF-4D56-83C6-C1934C07B173}" destId="{D3E55B7F-1690-45AE-8C54-5797727CF816}" srcOrd="0" destOrd="0" presId="urn:microsoft.com/office/officeart/2005/8/layout/bProcess3"/>
    <dgm:cxn modelId="{349A51F6-E065-44DF-88A2-B2FC155850D9}" srcId="{C6C69661-9F50-492C-AC79-14BCDA5723C3}" destId="{C0A492E5-0C15-44B5-BF9D-4576824BEB41}" srcOrd="0" destOrd="0" parTransId="{1586489F-38FF-443D-BE3E-A5DCA433D900}" sibTransId="{6E2DC6DD-4A14-4B30-BEB4-597A6204850E}"/>
    <dgm:cxn modelId="{5A1735F9-AF66-44BF-AACD-E792EF2DCD73}" type="presOf" srcId="{7708C31F-632C-4106-9897-738F2C4AA6FC}" destId="{A877B4B5-E9B9-46F5-B241-51CE79762B64}" srcOrd="0" destOrd="0" presId="urn:microsoft.com/office/officeart/2005/8/layout/bProcess3"/>
    <dgm:cxn modelId="{BB320CD9-99C1-4D91-A3A7-64DE9DDC42F4}" type="presParOf" srcId="{339E1112-30FC-431C-A739-9DBB2977D92D}" destId="{40FF5064-1704-43C1-9159-F5FAC34032AD}" srcOrd="0" destOrd="0" presId="urn:microsoft.com/office/officeart/2005/8/layout/bProcess3"/>
    <dgm:cxn modelId="{583E4CB3-FE43-4791-85AD-C72C97C887CC}" type="presParOf" srcId="{339E1112-30FC-431C-A739-9DBB2977D92D}" destId="{36DEFEAB-3C03-4A4B-9EE3-95E3B368FE78}" srcOrd="1" destOrd="0" presId="urn:microsoft.com/office/officeart/2005/8/layout/bProcess3"/>
    <dgm:cxn modelId="{28A74594-C196-4015-89FD-6BDCC8BB6EE4}" type="presParOf" srcId="{36DEFEAB-3C03-4A4B-9EE3-95E3B368FE78}" destId="{DF56BDF3-95A9-40A4-9EAD-C702982EB7CB}" srcOrd="0" destOrd="0" presId="urn:microsoft.com/office/officeart/2005/8/layout/bProcess3"/>
    <dgm:cxn modelId="{E82A2E05-B283-4349-B848-A3570396C511}" type="presParOf" srcId="{339E1112-30FC-431C-A739-9DBB2977D92D}" destId="{E1F841C7-D85E-4DF0-94ED-079B17091379}" srcOrd="2" destOrd="0" presId="urn:microsoft.com/office/officeart/2005/8/layout/bProcess3"/>
    <dgm:cxn modelId="{6D60B0F2-086B-4C1D-A83B-209CB188F6A5}" type="presParOf" srcId="{339E1112-30FC-431C-A739-9DBB2977D92D}" destId="{FEEECBE3-F22D-4A7D-A34B-CFC5444DAFBC}" srcOrd="3" destOrd="0" presId="urn:microsoft.com/office/officeart/2005/8/layout/bProcess3"/>
    <dgm:cxn modelId="{E230B2D8-7CD6-430C-BCE3-D8189E171F9B}" type="presParOf" srcId="{FEEECBE3-F22D-4A7D-A34B-CFC5444DAFBC}" destId="{6632C9E5-85F4-49DE-8558-E09B08B58C10}" srcOrd="0" destOrd="0" presId="urn:microsoft.com/office/officeart/2005/8/layout/bProcess3"/>
    <dgm:cxn modelId="{633410C0-FC94-49FD-989E-EFEDE0416304}" type="presParOf" srcId="{339E1112-30FC-431C-A739-9DBB2977D92D}" destId="{ABB4511E-F1E4-4296-8DA6-84A905A6FF89}" srcOrd="4" destOrd="0" presId="urn:microsoft.com/office/officeart/2005/8/layout/bProcess3"/>
    <dgm:cxn modelId="{12F30F74-B1D7-4443-A58D-E51C30EE3350}" type="presParOf" srcId="{339E1112-30FC-431C-A739-9DBB2977D92D}" destId="{240EF4C3-8796-4FD1-B614-1430CFFDDA11}" srcOrd="5" destOrd="0" presId="urn:microsoft.com/office/officeart/2005/8/layout/bProcess3"/>
    <dgm:cxn modelId="{151E2E8B-11D4-4AAB-A0CA-C2D28D8CC979}" type="presParOf" srcId="{240EF4C3-8796-4FD1-B614-1430CFFDDA11}" destId="{5BD46804-731F-46C4-A6F4-8014FEF45964}" srcOrd="0" destOrd="0" presId="urn:microsoft.com/office/officeart/2005/8/layout/bProcess3"/>
    <dgm:cxn modelId="{44F6B74B-3414-41BF-BFB3-B71829AF9616}" type="presParOf" srcId="{339E1112-30FC-431C-A739-9DBB2977D92D}" destId="{CE8C9769-2E12-4B0E-94ED-21197193DC8A}" srcOrd="6" destOrd="0" presId="urn:microsoft.com/office/officeart/2005/8/layout/bProcess3"/>
    <dgm:cxn modelId="{7B03B2F7-D9B2-4EF4-9BB6-D5F987917F08}" type="presParOf" srcId="{339E1112-30FC-431C-A739-9DBB2977D92D}" destId="{C7CDAE91-64BE-44B4-ABDD-01D3AA1BD27A}" srcOrd="7" destOrd="0" presId="urn:microsoft.com/office/officeart/2005/8/layout/bProcess3"/>
    <dgm:cxn modelId="{1B2690B4-C0B7-429E-8D5E-B9C04D119861}" type="presParOf" srcId="{C7CDAE91-64BE-44B4-ABDD-01D3AA1BD27A}" destId="{2EFA6F37-5CEC-4367-AFCC-B050313B6ABB}" srcOrd="0" destOrd="0" presId="urn:microsoft.com/office/officeart/2005/8/layout/bProcess3"/>
    <dgm:cxn modelId="{9A9DFEAE-AFAB-4D2B-B510-DB123C1AF7C1}" type="presParOf" srcId="{339E1112-30FC-431C-A739-9DBB2977D92D}" destId="{4278ED59-D7E2-4B1F-B740-13AAE9CD55F2}" srcOrd="8" destOrd="0" presId="urn:microsoft.com/office/officeart/2005/8/layout/bProcess3"/>
    <dgm:cxn modelId="{4F2BAA9F-EAAD-4858-A8EF-B23E40F91791}" type="presParOf" srcId="{339E1112-30FC-431C-A739-9DBB2977D92D}" destId="{D3739806-EE86-462E-9F7D-F8435C4AFE57}" srcOrd="9" destOrd="0" presId="urn:microsoft.com/office/officeart/2005/8/layout/bProcess3"/>
    <dgm:cxn modelId="{2C75900D-60BF-4CE3-AF16-49435FB69A27}" type="presParOf" srcId="{D3739806-EE86-462E-9F7D-F8435C4AFE57}" destId="{5791953B-83C6-409C-919C-36188543CC54}" srcOrd="0" destOrd="0" presId="urn:microsoft.com/office/officeart/2005/8/layout/bProcess3"/>
    <dgm:cxn modelId="{C306F309-FF47-4B00-BEA9-6C790E423978}" type="presParOf" srcId="{339E1112-30FC-431C-A739-9DBB2977D92D}" destId="{D29FDB71-B28E-488E-9B5A-5C3233D44964}" srcOrd="10" destOrd="0" presId="urn:microsoft.com/office/officeart/2005/8/layout/bProcess3"/>
    <dgm:cxn modelId="{8E985710-5092-4BFE-86AF-9A1E88CC82B3}" type="presParOf" srcId="{339E1112-30FC-431C-A739-9DBB2977D92D}" destId="{92BAEE16-9688-4A0A-8353-4A75F3AF3AB4}" srcOrd="11" destOrd="0" presId="urn:microsoft.com/office/officeart/2005/8/layout/bProcess3"/>
    <dgm:cxn modelId="{D976003A-A1EB-4648-B59A-33E7B0989345}" type="presParOf" srcId="{92BAEE16-9688-4A0A-8353-4A75F3AF3AB4}" destId="{5AC71AD0-3B68-4C72-9C20-8C9D7DDDFBB0}" srcOrd="0" destOrd="0" presId="urn:microsoft.com/office/officeart/2005/8/layout/bProcess3"/>
    <dgm:cxn modelId="{7F45E45D-B9FD-4ECE-8E49-2EB748C2BF6E}" type="presParOf" srcId="{339E1112-30FC-431C-A739-9DBB2977D92D}" destId="{A877B4B5-E9B9-46F5-B241-51CE79762B64}" srcOrd="12" destOrd="0" presId="urn:microsoft.com/office/officeart/2005/8/layout/bProcess3"/>
    <dgm:cxn modelId="{5AEAE01B-4E88-4F49-875D-7C2A3FA2B446}" type="presParOf" srcId="{339E1112-30FC-431C-A739-9DBB2977D92D}" destId="{DED53554-829D-44BF-BB6B-237D819D1AE3}" srcOrd="13" destOrd="0" presId="urn:microsoft.com/office/officeart/2005/8/layout/bProcess3"/>
    <dgm:cxn modelId="{509A838C-5600-443A-9E06-407B994ABC32}" type="presParOf" srcId="{DED53554-829D-44BF-BB6B-237D819D1AE3}" destId="{8E4FFEFB-A10F-4750-8D57-6CF0604F6153}" srcOrd="0" destOrd="0" presId="urn:microsoft.com/office/officeart/2005/8/layout/bProcess3"/>
    <dgm:cxn modelId="{19055D5B-DA4E-473D-AA31-B8B0678D7C46}" type="presParOf" srcId="{339E1112-30FC-431C-A739-9DBB2977D92D}" destId="{32E6274B-978B-479A-968A-4796851B7AC5}" srcOrd="14" destOrd="0" presId="urn:microsoft.com/office/officeart/2005/8/layout/bProcess3"/>
    <dgm:cxn modelId="{007DB6A1-EC96-47AE-B6BF-53886CC8734C}" type="presParOf" srcId="{339E1112-30FC-431C-A739-9DBB2977D92D}" destId="{D3E55B7F-1690-45AE-8C54-5797727CF816}" srcOrd="15" destOrd="0" presId="urn:microsoft.com/office/officeart/2005/8/layout/bProcess3"/>
    <dgm:cxn modelId="{0BE90E51-055D-4A1F-9912-902164B0E183}" type="presParOf" srcId="{D3E55B7F-1690-45AE-8C54-5797727CF816}" destId="{747A426E-B4E2-4E04-85CE-F9A171DA1269}" srcOrd="0" destOrd="0" presId="urn:microsoft.com/office/officeart/2005/8/layout/bProcess3"/>
    <dgm:cxn modelId="{BE195064-21F2-4BB9-84FE-687661AF03AD}" type="presParOf" srcId="{339E1112-30FC-431C-A739-9DBB2977D92D}" destId="{B66E7174-2967-43EE-AFAA-AFB412BD0DA5}" srcOrd="16"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F9072A7-79D7-45FD-B326-1986F284931F}" type="doc">
      <dgm:prSet loTypeId="urn:microsoft.com/office/officeart/2005/8/layout/list1" loCatId="list" qsTypeId="urn:microsoft.com/office/officeart/2005/8/quickstyle/simple1" qsCatId="simple" csTypeId="urn:microsoft.com/office/officeart/2005/8/colors/colorful1" csCatId="colorful"/>
      <dgm:spPr/>
      <dgm:t>
        <a:bodyPr/>
        <a:lstStyle/>
        <a:p>
          <a:endParaRPr lang="en-US"/>
        </a:p>
      </dgm:t>
    </dgm:pt>
    <dgm:pt modelId="{14AC02CA-0141-4736-837D-6EBAF0EA48A8}">
      <dgm:prSet/>
      <dgm:spPr/>
      <dgm:t>
        <a:bodyPr/>
        <a:lstStyle/>
        <a:p>
          <a:r>
            <a:rPr lang="en-US" b="1" i="0"/>
            <a:t>Why should you use a Sheet Summary? </a:t>
          </a:r>
          <a:endParaRPr lang="en-US"/>
        </a:p>
      </dgm:t>
    </dgm:pt>
    <dgm:pt modelId="{CF0F8626-4EB6-4957-B113-525777DD162C}" type="parTrans" cxnId="{7B6F304C-C762-411D-861B-483D14CDAE1A}">
      <dgm:prSet/>
      <dgm:spPr/>
      <dgm:t>
        <a:bodyPr/>
        <a:lstStyle/>
        <a:p>
          <a:endParaRPr lang="en-US"/>
        </a:p>
      </dgm:t>
    </dgm:pt>
    <dgm:pt modelId="{8A618878-FEAE-42C5-9419-5971F6E472A4}" type="sibTrans" cxnId="{7B6F304C-C762-411D-861B-483D14CDAE1A}">
      <dgm:prSet/>
      <dgm:spPr/>
      <dgm:t>
        <a:bodyPr/>
        <a:lstStyle/>
        <a:p>
          <a:endParaRPr lang="en-US"/>
        </a:p>
      </dgm:t>
    </dgm:pt>
    <dgm:pt modelId="{54DF3452-AB86-4C53-9512-A988AFDAA6CC}">
      <dgm:prSet/>
      <dgm:spPr/>
      <dgm:t>
        <a:bodyPr/>
        <a:lstStyle/>
        <a:p>
          <a:r>
            <a:rPr lang="en-US" b="0" i="0"/>
            <a:t>Big picture look at a project and its health</a:t>
          </a:r>
          <a:br>
            <a:rPr lang="en-US" b="0" i="0"/>
          </a:br>
          <a:endParaRPr lang="en-US"/>
        </a:p>
      </dgm:t>
    </dgm:pt>
    <dgm:pt modelId="{9F3D0ED7-FD3D-4EBC-B969-EEE9B41CF92B}" type="parTrans" cxnId="{586A2E02-ECDC-41CB-A848-77C2CEA7A60D}">
      <dgm:prSet/>
      <dgm:spPr/>
      <dgm:t>
        <a:bodyPr/>
        <a:lstStyle/>
        <a:p>
          <a:endParaRPr lang="en-US"/>
        </a:p>
      </dgm:t>
    </dgm:pt>
    <dgm:pt modelId="{3861BF49-323D-4FFD-84B8-F13E706250EC}" type="sibTrans" cxnId="{586A2E02-ECDC-41CB-A848-77C2CEA7A60D}">
      <dgm:prSet/>
      <dgm:spPr/>
      <dgm:t>
        <a:bodyPr/>
        <a:lstStyle/>
        <a:p>
          <a:endParaRPr lang="en-US"/>
        </a:p>
      </dgm:t>
    </dgm:pt>
    <dgm:pt modelId="{50C42069-C6ED-470E-9517-57D905D3E6B0}">
      <dgm:prSet/>
      <dgm:spPr/>
      <dgm:t>
        <a:bodyPr/>
        <a:lstStyle/>
        <a:p>
          <a:r>
            <a:rPr lang="en-US" b="0" i="0"/>
            <a:t>Spend less time tracking down key information</a:t>
          </a:r>
          <a:br>
            <a:rPr lang="en-US" b="0" i="0"/>
          </a:br>
          <a:endParaRPr lang="en-US"/>
        </a:p>
      </dgm:t>
    </dgm:pt>
    <dgm:pt modelId="{E455CB93-C4ED-4AD5-A672-B90461A558BE}" type="parTrans" cxnId="{248DD57B-B267-413F-87E1-718239F38DEF}">
      <dgm:prSet/>
      <dgm:spPr/>
      <dgm:t>
        <a:bodyPr/>
        <a:lstStyle/>
        <a:p>
          <a:endParaRPr lang="en-US"/>
        </a:p>
      </dgm:t>
    </dgm:pt>
    <dgm:pt modelId="{50036B16-4AED-4F66-AD78-2053D7D4F4F4}" type="sibTrans" cxnId="{248DD57B-B267-413F-87E1-718239F38DEF}">
      <dgm:prSet/>
      <dgm:spPr/>
      <dgm:t>
        <a:bodyPr/>
        <a:lstStyle/>
        <a:p>
          <a:endParaRPr lang="en-US"/>
        </a:p>
      </dgm:t>
    </dgm:pt>
    <dgm:pt modelId="{4741F973-40AD-4BAD-92CC-6035988EFA9F}">
      <dgm:prSet/>
      <dgm:spPr/>
      <dgm:t>
        <a:bodyPr/>
        <a:lstStyle/>
        <a:p>
          <a:r>
            <a:rPr lang="en-US" b="0" i="0"/>
            <a:t>Report on critical metrics from the sheet or other sheets</a:t>
          </a:r>
          <a:endParaRPr lang="en-US"/>
        </a:p>
      </dgm:t>
    </dgm:pt>
    <dgm:pt modelId="{075F1282-719D-401A-B574-5BAB9E58E937}" type="parTrans" cxnId="{B6B20F4C-8A59-4008-AC05-09D2164DC28B}">
      <dgm:prSet/>
      <dgm:spPr/>
      <dgm:t>
        <a:bodyPr/>
        <a:lstStyle/>
        <a:p>
          <a:endParaRPr lang="en-US"/>
        </a:p>
      </dgm:t>
    </dgm:pt>
    <dgm:pt modelId="{5470DDD3-7F85-47BF-8045-0FB52C85EBD7}" type="sibTrans" cxnId="{B6B20F4C-8A59-4008-AC05-09D2164DC28B}">
      <dgm:prSet/>
      <dgm:spPr/>
      <dgm:t>
        <a:bodyPr/>
        <a:lstStyle/>
        <a:p>
          <a:endParaRPr lang="en-US"/>
        </a:p>
      </dgm:t>
    </dgm:pt>
    <dgm:pt modelId="{22AE616C-88DE-4B9A-9D08-8238C43999D6}">
      <dgm:prSet/>
      <dgm:spPr/>
      <dgm:t>
        <a:bodyPr/>
        <a:lstStyle/>
        <a:p>
          <a:r>
            <a:rPr lang="en-US" b="1" i="0"/>
            <a:t>Notes:</a:t>
          </a:r>
          <a:r>
            <a:rPr lang="en-US" b="0" i="0"/>
            <a:t> </a:t>
          </a:r>
          <a:endParaRPr lang="en-US"/>
        </a:p>
      </dgm:t>
    </dgm:pt>
    <dgm:pt modelId="{E2FB4782-C229-45F7-A538-9840B73D1668}" type="parTrans" cxnId="{DF2D81AA-47A0-45C1-A872-2D16A0F5BA0C}">
      <dgm:prSet/>
      <dgm:spPr/>
      <dgm:t>
        <a:bodyPr/>
        <a:lstStyle/>
        <a:p>
          <a:endParaRPr lang="en-US"/>
        </a:p>
      </dgm:t>
    </dgm:pt>
    <dgm:pt modelId="{4E3509B4-BD41-45B5-90C3-35149022406F}" type="sibTrans" cxnId="{DF2D81AA-47A0-45C1-A872-2D16A0F5BA0C}">
      <dgm:prSet/>
      <dgm:spPr/>
      <dgm:t>
        <a:bodyPr/>
        <a:lstStyle/>
        <a:p>
          <a:endParaRPr lang="en-US"/>
        </a:p>
      </dgm:t>
    </dgm:pt>
    <dgm:pt modelId="{9F31FD57-9E74-471E-8D14-ED66F43523D2}">
      <dgm:prSet/>
      <dgm:spPr/>
      <dgm:t>
        <a:bodyPr/>
        <a:lstStyle/>
        <a:p>
          <a:r>
            <a:rPr lang="en-US" b="0" i="0"/>
            <a:t>Can only be created by Owners or Admins</a:t>
          </a:r>
          <a:br>
            <a:rPr lang="en-US" b="0" i="0"/>
          </a:br>
          <a:endParaRPr lang="en-US"/>
        </a:p>
      </dgm:t>
    </dgm:pt>
    <dgm:pt modelId="{EC97E291-671C-4D05-80EF-A4E9F0DC0874}" type="parTrans" cxnId="{52A02390-77F4-4844-B048-729A84BD4274}">
      <dgm:prSet/>
      <dgm:spPr/>
      <dgm:t>
        <a:bodyPr/>
        <a:lstStyle/>
        <a:p>
          <a:endParaRPr lang="en-US"/>
        </a:p>
      </dgm:t>
    </dgm:pt>
    <dgm:pt modelId="{4B2C3E80-953C-4EA2-9972-7B5B2D691F69}" type="sibTrans" cxnId="{52A02390-77F4-4844-B048-729A84BD4274}">
      <dgm:prSet/>
      <dgm:spPr/>
      <dgm:t>
        <a:bodyPr/>
        <a:lstStyle/>
        <a:p>
          <a:endParaRPr lang="en-US"/>
        </a:p>
      </dgm:t>
    </dgm:pt>
    <dgm:pt modelId="{D1034CF9-D1D5-425E-9612-FE6EA3C870E3}">
      <dgm:prSet/>
      <dgm:spPr/>
      <dgm:t>
        <a:bodyPr/>
        <a:lstStyle/>
        <a:p>
          <a:r>
            <a:rPr lang="en-US" b="0" i="0"/>
            <a:t>Can be edited by Editors</a:t>
          </a:r>
          <a:endParaRPr lang="en-US"/>
        </a:p>
      </dgm:t>
    </dgm:pt>
    <dgm:pt modelId="{83EFCAEC-7A87-4EBE-B347-8D48F35DA185}" type="parTrans" cxnId="{EFEACBEA-8061-47C0-B177-1BDBB97C7F95}">
      <dgm:prSet/>
      <dgm:spPr/>
      <dgm:t>
        <a:bodyPr/>
        <a:lstStyle/>
        <a:p>
          <a:endParaRPr lang="en-US"/>
        </a:p>
      </dgm:t>
    </dgm:pt>
    <dgm:pt modelId="{0C400571-46D0-42E0-ABB9-7E33834A4FF8}" type="sibTrans" cxnId="{EFEACBEA-8061-47C0-B177-1BDBB97C7F95}">
      <dgm:prSet/>
      <dgm:spPr/>
      <dgm:t>
        <a:bodyPr/>
        <a:lstStyle/>
        <a:p>
          <a:endParaRPr lang="en-US"/>
        </a:p>
      </dgm:t>
    </dgm:pt>
    <dgm:pt modelId="{DC225D5F-425F-481E-9C8E-01A9277B8673}" type="pres">
      <dgm:prSet presAssocID="{EF9072A7-79D7-45FD-B326-1986F284931F}" presName="linear" presStyleCnt="0">
        <dgm:presLayoutVars>
          <dgm:dir/>
          <dgm:animLvl val="lvl"/>
          <dgm:resizeHandles val="exact"/>
        </dgm:presLayoutVars>
      </dgm:prSet>
      <dgm:spPr/>
    </dgm:pt>
    <dgm:pt modelId="{D945E96C-2D23-4C41-8C60-FE6AF9DDF7C9}" type="pres">
      <dgm:prSet presAssocID="{14AC02CA-0141-4736-837D-6EBAF0EA48A8}" presName="parentLin" presStyleCnt="0"/>
      <dgm:spPr/>
    </dgm:pt>
    <dgm:pt modelId="{2AA51A90-BEE3-4AD9-BE2A-3C418540CB11}" type="pres">
      <dgm:prSet presAssocID="{14AC02CA-0141-4736-837D-6EBAF0EA48A8}" presName="parentLeftMargin" presStyleLbl="node1" presStyleIdx="0" presStyleCnt="2"/>
      <dgm:spPr/>
    </dgm:pt>
    <dgm:pt modelId="{53B5C9AF-3163-4BFC-8919-71540F118325}" type="pres">
      <dgm:prSet presAssocID="{14AC02CA-0141-4736-837D-6EBAF0EA48A8}" presName="parentText" presStyleLbl="node1" presStyleIdx="0" presStyleCnt="2">
        <dgm:presLayoutVars>
          <dgm:chMax val="0"/>
          <dgm:bulletEnabled val="1"/>
        </dgm:presLayoutVars>
      </dgm:prSet>
      <dgm:spPr/>
    </dgm:pt>
    <dgm:pt modelId="{7F2095A8-A8DE-4921-90C8-E151CD0D322C}" type="pres">
      <dgm:prSet presAssocID="{14AC02CA-0141-4736-837D-6EBAF0EA48A8}" presName="negativeSpace" presStyleCnt="0"/>
      <dgm:spPr/>
    </dgm:pt>
    <dgm:pt modelId="{198E72BC-37CA-4A06-98BD-6C6AACA086AF}" type="pres">
      <dgm:prSet presAssocID="{14AC02CA-0141-4736-837D-6EBAF0EA48A8}" presName="childText" presStyleLbl="conFgAcc1" presStyleIdx="0" presStyleCnt="2">
        <dgm:presLayoutVars>
          <dgm:bulletEnabled val="1"/>
        </dgm:presLayoutVars>
      </dgm:prSet>
      <dgm:spPr/>
    </dgm:pt>
    <dgm:pt modelId="{996F6BBB-A292-4441-8A89-83214FCAB103}" type="pres">
      <dgm:prSet presAssocID="{8A618878-FEAE-42C5-9419-5971F6E472A4}" presName="spaceBetweenRectangles" presStyleCnt="0"/>
      <dgm:spPr/>
    </dgm:pt>
    <dgm:pt modelId="{A82846FD-2905-40E3-BBB2-F941EEF14FFB}" type="pres">
      <dgm:prSet presAssocID="{22AE616C-88DE-4B9A-9D08-8238C43999D6}" presName="parentLin" presStyleCnt="0"/>
      <dgm:spPr/>
    </dgm:pt>
    <dgm:pt modelId="{2BB99046-3686-4B9E-A7DF-37D5EFF739F4}" type="pres">
      <dgm:prSet presAssocID="{22AE616C-88DE-4B9A-9D08-8238C43999D6}" presName="parentLeftMargin" presStyleLbl="node1" presStyleIdx="0" presStyleCnt="2"/>
      <dgm:spPr/>
    </dgm:pt>
    <dgm:pt modelId="{DAF4F87B-5ABA-4F05-A329-577759979B95}" type="pres">
      <dgm:prSet presAssocID="{22AE616C-88DE-4B9A-9D08-8238C43999D6}" presName="parentText" presStyleLbl="node1" presStyleIdx="1" presStyleCnt="2">
        <dgm:presLayoutVars>
          <dgm:chMax val="0"/>
          <dgm:bulletEnabled val="1"/>
        </dgm:presLayoutVars>
      </dgm:prSet>
      <dgm:spPr/>
    </dgm:pt>
    <dgm:pt modelId="{CA0278E0-A7A8-4D59-9B90-DEB0ABF4713F}" type="pres">
      <dgm:prSet presAssocID="{22AE616C-88DE-4B9A-9D08-8238C43999D6}" presName="negativeSpace" presStyleCnt="0"/>
      <dgm:spPr/>
    </dgm:pt>
    <dgm:pt modelId="{0E818145-6DE5-4AB3-8BDC-1E47305FF0FE}" type="pres">
      <dgm:prSet presAssocID="{22AE616C-88DE-4B9A-9D08-8238C43999D6}" presName="childText" presStyleLbl="conFgAcc1" presStyleIdx="1" presStyleCnt="2">
        <dgm:presLayoutVars>
          <dgm:bulletEnabled val="1"/>
        </dgm:presLayoutVars>
      </dgm:prSet>
      <dgm:spPr/>
    </dgm:pt>
  </dgm:ptLst>
  <dgm:cxnLst>
    <dgm:cxn modelId="{586A2E02-ECDC-41CB-A848-77C2CEA7A60D}" srcId="{14AC02CA-0141-4736-837D-6EBAF0EA48A8}" destId="{54DF3452-AB86-4C53-9512-A988AFDAA6CC}" srcOrd="0" destOrd="0" parTransId="{9F3D0ED7-FD3D-4EBC-B969-EEE9B41CF92B}" sibTransId="{3861BF49-323D-4FFD-84B8-F13E706250EC}"/>
    <dgm:cxn modelId="{03A39405-20FE-41B4-8F4C-9B8F576787CD}" type="presOf" srcId="{14AC02CA-0141-4736-837D-6EBAF0EA48A8}" destId="{53B5C9AF-3163-4BFC-8919-71540F118325}" srcOrd="1" destOrd="0" presId="urn:microsoft.com/office/officeart/2005/8/layout/list1"/>
    <dgm:cxn modelId="{29BD1811-DAC2-490E-93CB-DE1EC090DC77}" type="presOf" srcId="{50C42069-C6ED-470E-9517-57D905D3E6B0}" destId="{198E72BC-37CA-4A06-98BD-6C6AACA086AF}" srcOrd="0" destOrd="1" presId="urn:microsoft.com/office/officeart/2005/8/layout/list1"/>
    <dgm:cxn modelId="{01288914-E745-4DF5-9A40-60014E90BB9C}" type="presOf" srcId="{9F31FD57-9E74-471E-8D14-ED66F43523D2}" destId="{0E818145-6DE5-4AB3-8BDC-1E47305FF0FE}" srcOrd="0" destOrd="0" presId="urn:microsoft.com/office/officeart/2005/8/layout/list1"/>
    <dgm:cxn modelId="{296FE25B-FC2B-4D49-9672-741F264B42F7}" type="presOf" srcId="{54DF3452-AB86-4C53-9512-A988AFDAA6CC}" destId="{198E72BC-37CA-4A06-98BD-6C6AACA086AF}" srcOrd="0" destOrd="0" presId="urn:microsoft.com/office/officeart/2005/8/layout/list1"/>
    <dgm:cxn modelId="{EC0C354B-EED2-4F25-934B-2408EDA48063}" type="presOf" srcId="{14AC02CA-0141-4736-837D-6EBAF0EA48A8}" destId="{2AA51A90-BEE3-4AD9-BE2A-3C418540CB11}" srcOrd="0" destOrd="0" presId="urn:microsoft.com/office/officeart/2005/8/layout/list1"/>
    <dgm:cxn modelId="{B6B20F4C-8A59-4008-AC05-09D2164DC28B}" srcId="{14AC02CA-0141-4736-837D-6EBAF0EA48A8}" destId="{4741F973-40AD-4BAD-92CC-6035988EFA9F}" srcOrd="2" destOrd="0" parTransId="{075F1282-719D-401A-B574-5BAB9E58E937}" sibTransId="{5470DDD3-7F85-47BF-8045-0FB52C85EBD7}"/>
    <dgm:cxn modelId="{7B6F304C-C762-411D-861B-483D14CDAE1A}" srcId="{EF9072A7-79D7-45FD-B326-1986F284931F}" destId="{14AC02CA-0141-4736-837D-6EBAF0EA48A8}" srcOrd="0" destOrd="0" parTransId="{CF0F8626-4EB6-4957-B113-525777DD162C}" sibTransId="{8A618878-FEAE-42C5-9419-5971F6E472A4}"/>
    <dgm:cxn modelId="{A8326373-EC7E-4F41-9FE6-FCC9E8A983E2}" type="presOf" srcId="{22AE616C-88DE-4B9A-9D08-8238C43999D6}" destId="{DAF4F87B-5ABA-4F05-A329-577759979B95}" srcOrd="1" destOrd="0" presId="urn:microsoft.com/office/officeart/2005/8/layout/list1"/>
    <dgm:cxn modelId="{248DD57B-B267-413F-87E1-718239F38DEF}" srcId="{14AC02CA-0141-4736-837D-6EBAF0EA48A8}" destId="{50C42069-C6ED-470E-9517-57D905D3E6B0}" srcOrd="1" destOrd="0" parTransId="{E455CB93-C4ED-4AD5-A672-B90461A558BE}" sibTransId="{50036B16-4AED-4F66-AD78-2053D7D4F4F4}"/>
    <dgm:cxn modelId="{52A02390-77F4-4844-B048-729A84BD4274}" srcId="{22AE616C-88DE-4B9A-9D08-8238C43999D6}" destId="{9F31FD57-9E74-471E-8D14-ED66F43523D2}" srcOrd="0" destOrd="0" parTransId="{EC97E291-671C-4D05-80EF-A4E9F0DC0874}" sibTransId="{4B2C3E80-953C-4EA2-9972-7B5B2D691F69}"/>
    <dgm:cxn modelId="{1B41FA96-40AF-49B2-88E5-3EF68076A7D4}" type="presOf" srcId="{4741F973-40AD-4BAD-92CC-6035988EFA9F}" destId="{198E72BC-37CA-4A06-98BD-6C6AACA086AF}" srcOrd="0" destOrd="2" presId="urn:microsoft.com/office/officeart/2005/8/layout/list1"/>
    <dgm:cxn modelId="{DF2D81AA-47A0-45C1-A872-2D16A0F5BA0C}" srcId="{EF9072A7-79D7-45FD-B326-1986F284931F}" destId="{22AE616C-88DE-4B9A-9D08-8238C43999D6}" srcOrd="1" destOrd="0" parTransId="{E2FB4782-C229-45F7-A538-9840B73D1668}" sibTransId="{4E3509B4-BD41-45B5-90C3-35149022406F}"/>
    <dgm:cxn modelId="{43983CD1-7BA6-413C-BEF6-BE073CAAEC99}" type="presOf" srcId="{D1034CF9-D1D5-425E-9612-FE6EA3C870E3}" destId="{0E818145-6DE5-4AB3-8BDC-1E47305FF0FE}" srcOrd="0" destOrd="1" presId="urn:microsoft.com/office/officeart/2005/8/layout/list1"/>
    <dgm:cxn modelId="{17651CD3-8C2A-446F-81CE-4C46DD44E287}" type="presOf" srcId="{EF9072A7-79D7-45FD-B326-1986F284931F}" destId="{DC225D5F-425F-481E-9C8E-01A9277B8673}" srcOrd="0" destOrd="0" presId="urn:microsoft.com/office/officeart/2005/8/layout/list1"/>
    <dgm:cxn modelId="{EFEACBEA-8061-47C0-B177-1BDBB97C7F95}" srcId="{22AE616C-88DE-4B9A-9D08-8238C43999D6}" destId="{D1034CF9-D1D5-425E-9612-FE6EA3C870E3}" srcOrd="1" destOrd="0" parTransId="{83EFCAEC-7A87-4EBE-B347-8D48F35DA185}" sibTransId="{0C400571-46D0-42E0-ABB9-7E33834A4FF8}"/>
    <dgm:cxn modelId="{86E9B4F0-7FCC-415A-A061-4AEC424883EF}" type="presOf" srcId="{22AE616C-88DE-4B9A-9D08-8238C43999D6}" destId="{2BB99046-3686-4B9E-A7DF-37D5EFF739F4}" srcOrd="0" destOrd="0" presId="urn:microsoft.com/office/officeart/2005/8/layout/list1"/>
    <dgm:cxn modelId="{174012D1-3E0C-4371-8E50-D1CF39793747}" type="presParOf" srcId="{DC225D5F-425F-481E-9C8E-01A9277B8673}" destId="{D945E96C-2D23-4C41-8C60-FE6AF9DDF7C9}" srcOrd="0" destOrd="0" presId="urn:microsoft.com/office/officeart/2005/8/layout/list1"/>
    <dgm:cxn modelId="{F905B664-6EF6-4E93-A491-2828FC26E556}" type="presParOf" srcId="{D945E96C-2D23-4C41-8C60-FE6AF9DDF7C9}" destId="{2AA51A90-BEE3-4AD9-BE2A-3C418540CB11}" srcOrd="0" destOrd="0" presId="urn:microsoft.com/office/officeart/2005/8/layout/list1"/>
    <dgm:cxn modelId="{8F883681-B3AE-4EE3-964A-D953CA4DA23B}" type="presParOf" srcId="{D945E96C-2D23-4C41-8C60-FE6AF9DDF7C9}" destId="{53B5C9AF-3163-4BFC-8919-71540F118325}" srcOrd="1" destOrd="0" presId="urn:microsoft.com/office/officeart/2005/8/layout/list1"/>
    <dgm:cxn modelId="{EFB02B3C-E226-4013-A192-40010483E93F}" type="presParOf" srcId="{DC225D5F-425F-481E-9C8E-01A9277B8673}" destId="{7F2095A8-A8DE-4921-90C8-E151CD0D322C}" srcOrd="1" destOrd="0" presId="urn:microsoft.com/office/officeart/2005/8/layout/list1"/>
    <dgm:cxn modelId="{B2AAC5BA-BC54-4497-B42B-B923B8EF1B2D}" type="presParOf" srcId="{DC225D5F-425F-481E-9C8E-01A9277B8673}" destId="{198E72BC-37CA-4A06-98BD-6C6AACA086AF}" srcOrd="2" destOrd="0" presId="urn:microsoft.com/office/officeart/2005/8/layout/list1"/>
    <dgm:cxn modelId="{FEE0D5D6-E1B4-405F-B509-8526726B3948}" type="presParOf" srcId="{DC225D5F-425F-481E-9C8E-01A9277B8673}" destId="{996F6BBB-A292-4441-8A89-83214FCAB103}" srcOrd="3" destOrd="0" presId="urn:microsoft.com/office/officeart/2005/8/layout/list1"/>
    <dgm:cxn modelId="{F2E3C672-8779-42D5-860C-DA2531C8F27F}" type="presParOf" srcId="{DC225D5F-425F-481E-9C8E-01A9277B8673}" destId="{A82846FD-2905-40E3-BBB2-F941EEF14FFB}" srcOrd="4" destOrd="0" presId="urn:microsoft.com/office/officeart/2005/8/layout/list1"/>
    <dgm:cxn modelId="{88051F8E-E123-4414-8A59-BE9FE7B1FE3D}" type="presParOf" srcId="{A82846FD-2905-40E3-BBB2-F941EEF14FFB}" destId="{2BB99046-3686-4B9E-A7DF-37D5EFF739F4}" srcOrd="0" destOrd="0" presId="urn:microsoft.com/office/officeart/2005/8/layout/list1"/>
    <dgm:cxn modelId="{C6F59BA9-3E51-4CAA-9DB9-ED1DB57C628B}" type="presParOf" srcId="{A82846FD-2905-40E3-BBB2-F941EEF14FFB}" destId="{DAF4F87B-5ABA-4F05-A329-577759979B95}" srcOrd="1" destOrd="0" presId="urn:microsoft.com/office/officeart/2005/8/layout/list1"/>
    <dgm:cxn modelId="{97FCCAD0-ACA4-41E2-876D-3F08730D45E1}" type="presParOf" srcId="{DC225D5F-425F-481E-9C8E-01A9277B8673}" destId="{CA0278E0-A7A8-4D59-9B90-DEB0ABF4713F}" srcOrd="5" destOrd="0" presId="urn:microsoft.com/office/officeart/2005/8/layout/list1"/>
    <dgm:cxn modelId="{4A91A716-D7C2-4D39-89F8-7C3D8E7BCF86}" type="presParOf" srcId="{DC225D5F-425F-481E-9C8E-01A9277B8673}" destId="{0E818145-6DE5-4AB3-8BDC-1E47305FF0FE}"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F52DF66-1B20-4375-8902-ABC7DE54150F}" type="doc">
      <dgm:prSet loTypeId="urn:microsoft.com/office/officeart/2005/8/layout/default" loCatId="list" qsTypeId="urn:microsoft.com/office/officeart/2005/8/quickstyle/simple2" qsCatId="simple" csTypeId="urn:microsoft.com/office/officeart/2005/8/colors/colorful1" csCatId="colorful"/>
      <dgm:spPr/>
      <dgm:t>
        <a:bodyPr/>
        <a:lstStyle/>
        <a:p>
          <a:endParaRPr lang="en-US"/>
        </a:p>
      </dgm:t>
    </dgm:pt>
    <dgm:pt modelId="{01946B4E-BDE4-4FC5-8DB8-182547CD1698}">
      <dgm:prSet/>
      <dgm:spPr/>
      <dgm:t>
        <a:bodyPr/>
        <a:lstStyle/>
        <a:p>
          <a:r>
            <a:rPr lang="en-US" b="0" i="0"/>
            <a:t>Alerts</a:t>
          </a:r>
          <a:endParaRPr lang="en-US"/>
        </a:p>
      </dgm:t>
    </dgm:pt>
    <dgm:pt modelId="{175629C4-A655-481B-8E0B-9795361F8473}" type="parTrans" cxnId="{F2ADA8EE-BD80-4C68-BE47-181734236146}">
      <dgm:prSet/>
      <dgm:spPr/>
      <dgm:t>
        <a:bodyPr/>
        <a:lstStyle/>
        <a:p>
          <a:endParaRPr lang="en-US"/>
        </a:p>
      </dgm:t>
    </dgm:pt>
    <dgm:pt modelId="{E21DFE84-39DF-454C-BFAD-EA21066AC57C}" type="sibTrans" cxnId="{F2ADA8EE-BD80-4C68-BE47-181734236146}">
      <dgm:prSet/>
      <dgm:spPr/>
      <dgm:t>
        <a:bodyPr/>
        <a:lstStyle/>
        <a:p>
          <a:endParaRPr lang="en-US"/>
        </a:p>
      </dgm:t>
    </dgm:pt>
    <dgm:pt modelId="{6D17E50B-4D93-417A-85D2-16F423BBD531}">
      <dgm:prSet/>
      <dgm:spPr/>
      <dgm:t>
        <a:bodyPr/>
        <a:lstStyle/>
        <a:p>
          <a:r>
            <a:rPr lang="en-US" b="0" i="0"/>
            <a:t>Reminders</a:t>
          </a:r>
          <a:endParaRPr lang="en-US"/>
        </a:p>
      </dgm:t>
    </dgm:pt>
    <dgm:pt modelId="{ABD76205-DB92-4DC9-8C16-36F4FBD0F2A2}" type="parTrans" cxnId="{32347966-EFC9-471A-BC90-7CD00A121B76}">
      <dgm:prSet/>
      <dgm:spPr/>
      <dgm:t>
        <a:bodyPr/>
        <a:lstStyle/>
        <a:p>
          <a:endParaRPr lang="en-US"/>
        </a:p>
      </dgm:t>
    </dgm:pt>
    <dgm:pt modelId="{88FDB1A7-FB4D-4352-919C-3BDA5E692A1E}" type="sibTrans" cxnId="{32347966-EFC9-471A-BC90-7CD00A121B76}">
      <dgm:prSet/>
      <dgm:spPr/>
      <dgm:t>
        <a:bodyPr/>
        <a:lstStyle/>
        <a:p>
          <a:endParaRPr lang="en-US"/>
        </a:p>
      </dgm:t>
    </dgm:pt>
    <dgm:pt modelId="{E518027B-B280-48D0-B072-64EE4CC72D6E}">
      <dgm:prSet/>
      <dgm:spPr/>
      <dgm:t>
        <a:bodyPr/>
        <a:lstStyle/>
        <a:p>
          <a:r>
            <a:rPr lang="en-US" b="0" i="0"/>
            <a:t>Assign people to tasks</a:t>
          </a:r>
          <a:endParaRPr lang="en-US"/>
        </a:p>
      </dgm:t>
    </dgm:pt>
    <dgm:pt modelId="{4CAE83EA-55D6-4CA7-B942-70AF6DBEEDB9}" type="parTrans" cxnId="{7A9AD7ED-C947-4F17-9E6C-656BCB2D9FAE}">
      <dgm:prSet/>
      <dgm:spPr/>
      <dgm:t>
        <a:bodyPr/>
        <a:lstStyle/>
        <a:p>
          <a:endParaRPr lang="en-US"/>
        </a:p>
      </dgm:t>
    </dgm:pt>
    <dgm:pt modelId="{FB1BC2F7-D6DB-4782-9A66-5F66D5C43BC4}" type="sibTrans" cxnId="{7A9AD7ED-C947-4F17-9E6C-656BCB2D9FAE}">
      <dgm:prSet/>
      <dgm:spPr/>
      <dgm:t>
        <a:bodyPr/>
        <a:lstStyle/>
        <a:p>
          <a:endParaRPr lang="en-US"/>
        </a:p>
      </dgm:t>
    </dgm:pt>
    <dgm:pt modelId="{41C2422C-56D9-49AE-B562-3EE388E42337}">
      <dgm:prSet/>
      <dgm:spPr/>
      <dgm:t>
        <a:bodyPr/>
        <a:lstStyle/>
        <a:p>
          <a:r>
            <a:rPr lang="en-US" b="0" i="0"/>
            <a:t>Change a cell value</a:t>
          </a:r>
          <a:endParaRPr lang="en-US"/>
        </a:p>
      </dgm:t>
    </dgm:pt>
    <dgm:pt modelId="{070E4FB4-8C91-433E-8416-604692FDE60F}" type="parTrans" cxnId="{DEBE3EC4-3BD6-4123-ABD1-EC2D4BA79153}">
      <dgm:prSet/>
      <dgm:spPr/>
      <dgm:t>
        <a:bodyPr/>
        <a:lstStyle/>
        <a:p>
          <a:endParaRPr lang="en-US"/>
        </a:p>
      </dgm:t>
    </dgm:pt>
    <dgm:pt modelId="{17CFCBC0-28A7-4F66-A417-E92253BE53D7}" type="sibTrans" cxnId="{DEBE3EC4-3BD6-4123-ABD1-EC2D4BA79153}">
      <dgm:prSet/>
      <dgm:spPr/>
      <dgm:t>
        <a:bodyPr/>
        <a:lstStyle/>
        <a:p>
          <a:endParaRPr lang="en-US"/>
        </a:p>
      </dgm:t>
    </dgm:pt>
    <dgm:pt modelId="{D37DDD76-9C90-4DED-8AD2-539721909B6E}">
      <dgm:prSet/>
      <dgm:spPr/>
      <dgm:t>
        <a:bodyPr/>
        <a:lstStyle/>
        <a:p>
          <a:r>
            <a:rPr lang="en-US" b="0" i="0"/>
            <a:t>Record the current date</a:t>
          </a:r>
          <a:endParaRPr lang="en-US"/>
        </a:p>
      </dgm:t>
    </dgm:pt>
    <dgm:pt modelId="{28F738B1-BFB3-425E-A9C3-43DD0870476D}" type="parTrans" cxnId="{3B84A1F9-1D6E-4C9E-AB6C-DA520BCFAA33}">
      <dgm:prSet/>
      <dgm:spPr/>
      <dgm:t>
        <a:bodyPr/>
        <a:lstStyle/>
        <a:p>
          <a:endParaRPr lang="en-US"/>
        </a:p>
      </dgm:t>
    </dgm:pt>
    <dgm:pt modelId="{1202DD12-180E-455A-914D-CC557164AF52}" type="sibTrans" cxnId="{3B84A1F9-1D6E-4C9E-AB6C-DA520BCFAA33}">
      <dgm:prSet/>
      <dgm:spPr/>
      <dgm:t>
        <a:bodyPr/>
        <a:lstStyle/>
        <a:p>
          <a:endParaRPr lang="en-US"/>
        </a:p>
      </dgm:t>
    </dgm:pt>
    <dgm:pt modelId="{18F33968-25EF-4B66-AFE2-09565184B469}">
      <dgm:prSet/>
      <dgm:spPr/>
      <dgm:t>
        <a:bodyPr/>
        <a:lstStyle/>
        <a:p>
          <a:r>
            <a:rPr lang="en-US" b="0" i="0"/>
            <a:t>Clear a cell value</a:t>
          </a:r>
          <a:endParaRPr lang="en-US"/>
        </a:p>
      </dgm:t>
    </dgm:pt>
    <dgm:pt modelId="{DA1E1EF3-2D90-44F4-B608-8758C4590E20}" type="parTrans" cxnId="{FF7AD39D-36C1-4C03-82C4-88852D61B73F}">
      <dgm:prSet/>
      <dgm:spPr/>
      <dgm:t>
        <a:bodyPr/>
        <a:lstStyle/>
        <a:p>
          <a:endParaRPr lang="en-US"/>
        </a:p>
      </dgm:t>
    </dgm:pt>
    <dgm:pt modelId="{E6FFF1BD-6740-4FC2-8D9E-683EFF2A07A9}" type="sibTrans" cxnId="{FF7AD39D-36C1-4C03-82C4-88852D61B73F}">
      <dgm:prSet/>
      <dgm:spPr/>
      <dgm:t>
        <a:bodyPr/>
        <a:lstStyle/>
        <a:p>
          <a:endParaRPr lang="en-US"/>
        </a:p>
      </dgm:t>
    </dgm:pt>
    <dgm:pt modelId="{4E745065-FB9F-4CB0-8E56-3A11DC4A6BB6}">
      <dgm:prSet/>
      <dgm:spPr/>
      <dgm:t>
        <a:bodyPr/>
        <a:lstStyle/>
        <a:p>
          <a:r>
            <a:rPr lang="en-US" b="0" i="0"/>
            <a:t>Request an update</a:t>
          </a:r>
          <a:endParaRPr lang="en-US"/>
        </a:p>
      </dgm:t>
    </dgm:pt>
    <dgm:pt modelId="{987F555C-4443-4E9F-BF19-D24DB4543482}" type="parTrans" cxnId="{2D033145-446C-4F0C-9317-FA7F484A0B24}">
      <dgm:prSet/>
      <dgm:spPr/>
      <dgm:t>
        <a:bodyPr/>
        <a:lstStyle/>
        <a:p>
          <a:endParaRPr lang="en-US"/>
        </a:p>
      </dgm:t>
    </dgm:pt>
    <dgm:pt modelId="{589E480E-FBA2-4216-820A-FCA8059DC5BC}" type="sibTrans" cxnId="{2D033145-446C-4F0C-9317-FA7F484A0B24}">
      <dgm:prSet/>
      <dgm:spPr/>
      <dgm:t>
        <a:bodyPr/>
        <a:lstStyle/>
        <a:p>
          <a:endParaRPr lang="en-US"/>
        </a:p>
      </dgm:t>
    </dgm:pt>
    <dgm:pt modelId="{6241EFA4-1689-404F-B055-5C02D03E14AE}">
      <dgm:prSet/>
      <dgm:spPr/>
      <dgm:t>
        <a:bodyPr/>
        <a:lstStyle/>
        <a:p>
          <a:r>
            <a:rPr lang="en-US" b="0" i="0"/>
            <a:t>Set up an Approval Workflow</a:t>
          </a:r>
          <a:endParaRPr lang="en-US"/>
        </a:p>
      </dgm:t>
    </dgm:pt>
    <dgm:pt modelId="{F3773EEC-3222-4DAA-937E-8625FAE297E8}" type="parTrans" cxnId="{BED10F74-BD44-4F27-B12C-8E51C9261A91}">
      <dgm:prSet/>
      <dgm:spPr/>
      <dgm:t>
        <a:bodyPr/>
        <a:lstStyle/>
        <a:p>
          <a:endParaRPr lang="en-US"/>
        </a:p>
      </dgm:t>
    </dgm:pt>
    <dgm:pt modelId="{6D8521E3-7B5E-4438-8DE3-6E4A8F16070E}" type="sibTrans" cxnId="{BED10F74-BD44-4F27-B12C-8E51C9261A91}">
      <dgm:prSet/>
      <dgm:spPr/>
      <dgm:t>
        <a:bodyPr/>
        <a:lstStyle/>
        <a:p>
          <a:endParaRPr lang="en-US"/>
        </a:p>
      </dgm:t>
    </dgm:pt>
    <dgm:pt modelId="{EABB290D-ADD9-45F6-9DD4-FC5E085C12AF}">
      <dgm:prSet/>
      <dgm:spPr/>
      <dgm:t>
        <a:bodyPr/>
        <a:lstStyle/>
        <a:p>
          <a:r>
            <a:rPr lang="en-US" b="0" i="0"/>
            <a:t>Send an alert to Slack or Microsoft Teams</a:t>
          </a:r>
          <a:endParaRPr lang="en-US"/>
        </a:p>
      </dgm:t>
    </dgm:pt>
    <dgm:pt modelId="{9FF80743-39A0-45DC-B663-2624846BDE05}" type="parTrans" cxnId="{723DBC33-4FB0-48A8-9FE1-28C69E2F8ECF}">
      <dgm:prSet/>
      <dgm:spPr/>
      <dgm:t>
        <a:bodyPr/>
        <a:lstStyle/>
        <a:p>
          <a:endParaRPr lang="en-US"/>
        </a:p>
      </dgm:t>
    </dgm:pt>
    <dgm:pt modelId="{2C9B60E6-8C81-4551-85A8-333D021B301B}" type="sibTrans" cxnId="{723DBC33-4FB0-48A8-9FE1-28C69E2F8ECF}">
      <dgm:prSet/>
      <dgm:spPr/>
      <dgm:t>
        <a:bodyPr/>
        <a:lstStyle/>
        <a:p>
          <a:endParaRPr lang="en-US"/>
        </a:p>
      </dgm:t>
    </dgm:pt>
    <dgm:pt modelId="{6156F229-1BF2-4AD8-A112-54F595BEE51F}" type="pres">
      <dgm:prSet presAssocID="{FF52DF66-1B20-4375-8902-ABC7DE54150F}" presName="diagram" presStyleCnt="0">
        <dgm:presLayoutVars>
          <dgm:dir/>
          <dgm:resizeHandles val="exact"/>
        </dgm:presLayoutVars>
      </dgm:prSet>
      <dgm:spPr/>
    </dgm:pt>
    <dgm:pt modelId="{5A6F318C-FBD3-4FD6-ACC7-A5CD290258AA}" type="pres">
      <dgm:prSet presAssocID="{01946B4E-BDE4-4FC5-8DB8-182547CD1698}" presName="node" presStyleLbl="node1" presStyleIdx="0" presStyleCnt="9">
        <dgm:presLayoutVars>
          <dgm:bulletEnabled val="1"/>
        </dgm:presLayoutVars>
      </dgm:prSet>
      <dgm:spPr/>
    </dgm:pt>
    <dgm:pt modelId="{F57ED7A5-FBD0-4605-B78B-062926C695B3}" type="pres">
      <dgm:prSet presAssocID="{E21DFE84-39DF-454C-BFAD-EA21066AC57C}" presName="sibTrans" presStyleCnt="0"/>
      <dgm:spPr/>
    </dgm:pt>
    <dgm:pt modelId="{6F0860CF-30A7-4042-A75E-C4103BD8ED89}" type="pres">
      <dgm:prSet presAssocID="{6D17E50B-4D93-417A-85D2-16F423BBD531}" presName="node" presStyleLbl="node1" presStyleIdx="1" presStyleCnt="9">
        <dgm:presLayoutVars>
          <dgm:bulletEnabled val="1"/>
        </dgm:presLayoutVars>
      </dgm:prSet>
      <dgm:spPr/>
    </dgm:pt>
    <dgm:pt modelId="{ABC0137A-5E14-4103-853A-9308BB4CAD2F}" type="pres">
      <dgm:prSet presAssocID="{88FDB1A7-FB4D-4352-919C-3BDA5E692A1E}" presName="sibTrans" presStyleCnt="0"/>
      <dgm:spPr/>
    </dgm:pt>
    <dgm:pt modelId="{5301A7E5-F7DB-49F4-8B7A-DBA4719387CA}" type="pres">
      <dgm:prSet presAssocID="{E518027B-B280-48D0-B072-64EE4CC72D6E}" presName="node" presStyleLbl="node1" presStyleIdx="2" presStyleCnt="9">
        <dgm:presLayoutVars>
          <dgm:bulletEnabled val="1"/>
        </dgm:presLayoutVars>
      </dgm:prSet>
      <dgm:spPr/>
    </dgm:pt>
    <dgm:pt modelId="{4E8BCA45-296E-444D-978E-102B644E55C3}" type="pres">
      <dgm:prSet presAssocID="{FB1BC2F7-D6DB-4782-9A66-5F66D5C43BC4}" presName="sibTrans" presStyleCnt="0"/>
      <dgm:spPr/>
    </dgm:pt>
    <dgm:pt modelId="{25046E3B-D66C-4CBB-8615-FFB006B1DA53}" type="pres">
      <dgm:prSet presAssocID="{41C2422C-56D9-49AE-B562-3EE388E42337}" presName="node" presStyleLbl="node1" presStyleIdx="3" presStyleCnt="9">
        <dgm:presLayoutVars>
          <dgm:bulletEnabled val="1"/>
        </dgm:presLayoutVars>
      </dgm:prSet>
      <dgm:spPr/>
    </dgm:pt>
    <dgm:pt modelId="{D3FBE772-4954-4386-AC82-24B0FB5EEA49}" type="pres">
      <dgm:prSet presAssocID="{17CFCBC0-28A7-4F66-A417-E92253BE53D7}" presName="sibTrans" presStyleCnt="0"/>
      <dgm:spPr/>
    </dgm:pt>
    <dgm:pt modelId="{C6EF18B0-A72D-473E-8C20-D65074A12462}" type="pres">
      <dgm:prSet presAssocID="{D37DDD76-9C90-4DED-8AD2-539721909B6E}" presName="node" presStyleLbl="node1" presStyleIdx="4" presStyleCnt="9">
        <dgm:presLayoutVars>
          <dgm:bulletEnabled val="1"/>
        </dgm:presLayoutVars>
      </dgm:prSet>
      <dgm:spPr/>
    </dgm:pt>
    <dgm:pt modelId="{F000D727-0B47-45C2-A707-98963BB1076A}" type="pres">
      <dgm:prSet presAssocID="{1202DD12-180E-455A-914D-CC557164AF52}" presName="sibTrans" presStyleCnt="0"/>
      <dgm:spPr/>
    </dgm:pt>
    <dgm:pt modelId="{6E1D9303-A507-4ED0-B6BF-818BBC205808}" type="pres">
      <dgm:prSet presAssocID="{18F33968-25EF-4B66-AFE2-09565184B469}" presName="node" presStyleLbl="node1" presStyleIdx="5" presStyleCnt="9">
        <dgm:presLayoutVars>
          <dgm:bulletEnabled val="1"/>
        </dgm:presLayoutVars>
      </dgm:prSet>
      <dgm:spPr/>
    </dgm:pt>
    <dgm:pt modelId="{4B3F7459-8C77-47E0-B616-FD2F94F1AA7C}" type="pres">
      <dgm:prSet presAssocID="{E6FFF1BD-6740-4FC2-8D9E-683EFF2A07A9}" presName="sibTrans" presStyleCnt="0"/>
      <dgm:spPr/>
    </dgm:pt>
    <dgm:pt modelId="{1EDF5417-7994-4F09-A444-187B16696103}" type="pres">
      <dgm:prSet presAssocID="{4E745065-FB9F-4CB0-8E56-3A11DC4A6BB6}" presName="node" presStyleLbl="node1" presStyleIdx="6" presStyleCnt="9">
        <dgm:presLayoutVars>
          <dgm:bulletEnabled val="1"/>
        </dgm:presLayoutVars>
      </dgm:prSet>
      <dgm:spPr/>
    </dgm:pt>
    <dgm:pt modelId="{DFCF55F0-9309-44CC-92C6-B966D3BFC08A}" type="pres">
      <dgm:prSet presAssocID="{589E480E-FBA2-4216-820A-FCA8059DC5BC}" presName="sibTrans" presStyleCnt="0"/>
      <dgm:spPr/>
    </dgm:pt>
    <dgm:pt modelId="{9F2FF9B1-2C22-437C-BE1A-FC5EC9981CF5}" type="pres">
      <dgm:prSet presAssocID="{6241EFA4-1689-404F-B055-5C02D03E14AE}" presName="node" presStyleLbl="node1" presStyleIdx="7" presStyleCnt="9">
        <dgm:presLayoutVars>
          <dgm:bulletEnabled val="1"/>
        </dgm:presLayoutVars>
      </dgm:prSet>
      <dgm:spPr/>
    </dgm:pt>
    <dgm:pt modelId="{304E1C74-921E-48E2-AA05-72F569916D7F}" type="pres">
      <dgm:prSet presAssocID="{6D8521E3-7B5E-4438-8DE3-6E4A8F16070E}" presName="sibTrans" presStyleCnt="0"/>
      <dgm:spPr/>
    </dgm:pt>
    <dgm:pt modelId="{EED80A70-CFD6-4846-B4D5-1FF4277A3FC5}" type="pres">
      <dgm:prSet presAssocID="{EABB290D-ADD9-45F6-9DD4-FC5E085C12AF}" presName="node" presStyleLbl="node1" presStyleIdx="8" presStyleCnt="9">
        <dgm:presLayoutVars>
          <dgm:bulletEnabled val="1"/>
        </dgm:presLayoutVars>
      </dgm:prSet>
      <dgm:spPr/>
    </dgm:pt>
  </dgm:ptLst>
  <dgm:cxnLst>
    <dgm:cxn modelId="{F363B006-B1BC-459D-9564-37D2AC15C24B}" type="presOf" srcId="{D37DDD76-9C90-4DED-8AD2-539721909B6E}" destId="{C6EF18B0-A72D-473E-8C20-D65074A12462}" srcOrd="0" destOrd="0" presId="urn:microsoft.com/office/officeart/2005/8/layout/default"/>
    <dgm:cxn modelId="{80B1B910-0193-46AB-B566-2F7492F9F052}" type="presOf" srcId="{FF52DF66-1B20-4375-8902-ABC7DE54150F}" destId="{6156F229-1BF2-4AD8-A112-54F595BEE51F}" srcOrd="0" destOrd="0" presId="urn:microsoft.com/office/officeart/2005/8/layout/default"/>
    <dgm:cxn modelId="{0E080A32-306B-42C2-9620-CFE5051ABE5F}" type="presOf" srcId="{4E745065-FB9F-4CB0-8E56-3A11DC4A6BB6}" destId="{1EDF5417-7994-4F09-A444-187B16696103}" srcOrd="0" destOrd="0" presId="urn:microsoft.com/office/officeart/2005/8/layout/default"/>
    <dgm:cxn modelId="{723DBC33-4FB0-48A8-9FE1-28C69E2F8ECF}" srcId="{FF52DF66-1B20-4375-8902-ABC7DE54150F}" destId="{EABB290D-ADD9-45F6-9DD4-FC5E085C12AF}" srcOrd="8" destOrd="0" parTransId="{9FF80743-39A0-45DC-B663-2624846BDE05}" sibTransId="{2C9B60E6-8C81-4551-85A8-333D021B301B}"/>
    <dgm:cxn modelId="{5B192535-57D9-4618-BC08-C10A83D091FE}" type="presOf" srcId="{41C2422C-56D9-49AE-B562-3EE388E42337}" destId="{25046E3B-D66C-4CBB-8615-FFB006B1DA53}" srcOrd="0" destOrd="0" presId="urn:microsoft.com/office/officeart/2005/8/layout/default"/>
    <dgm:cxn modelId="{8A82C440-71D9-47A6-9057-A2E4BB8D03D8}" type="presOf" srcId="{6241EFA4-1689-404F-B055-5C02D03E14AE}" destId="{9F2FF9B1-2C22-437C-BE1A-FC5EC9981CF5}" srcOrd="0" destOrd="0" presId="urn:microsoft.com/office/officeart/2005/8/layout/default"/>
    <dgm:cxn modelId="{9E6DAA44-AE10-412D-9A7E-A166622FCD92}" type="presOf" srcId="{6D17E50B-4D93-417A-85D2-16F423BBD531}" destId="{6F0860CF-30A7-4042-A75E-C4103BD8ED89}" srcOrd="0" destOrd="0" presId="urn:microsoft.com/office/officeart/2005/8/layout/default"/>
    <dgm:cxn modelId="{2D033145-446C-4F0C-9317-FA7F484A0B24}" srcId="{FF52DF66-1B20-4375-8902-ABC7DE54150F}" destId="{4E745065-FB9F-4CB0-8E56-3A11DC4A6BB6}" srcOrd="6" destOrd="0" parTransId="{987F555C-4443-4E9F-BF19-D24DB4543482}" sibTransId="{589E480E-FBA2-4216-820A-FCA8059DC5BC}"/>
    <dgm:cxn modelId="{32347966-EFC9-471A-BC90-7CD00A121B76}" srcId="{FF52DF66-1B20-4375-8902-ABC7DE54150F}" destId="{6D17E50B-4D93-417A-85D2-16F423BBD531}" srcOrd="1" destOrd="0" parTransId="{ABD76205-DB92-4DC9-8C16-36F4FBD0F2A2}" sibTransId="{88FDB1A7-FB4D-4352-919C-3BDA5E692A1E}"/>
    <dgm:cxn modelId="{BED10F74-BD44-4F27-B12C-8E51C9261A91}" srcId="{FF52DF66-1B20-4375-8902-ABC7DE54150F}" destId="{6241EFA4-1689-404F-B055-5C02D03E14AE}" srcOrd="7" destOrd="0" parTransId="{F3773EEC-3222-4DAA-937E-8625FAE297E8}" sibTransId="{6D8521E3-7B5E-4438-8DE3-6E4A8F16070E}"/>
    <dgm:cxn modelId="{B4745D8E-AB51-4613-ADB5-94CB4B09C0E9}" type="presOf" srcId="{01946B4E-BDE4-4FC5-8DB8-182547CD1698}" destId="{5A6F318C-FBD3-4FD6-ACC7-A5CD290258AA}" srcOrd="0" destOrd="0" presId="urn:microsoft.com/office/officeart/2005/8/layout/default"/>
    <dgm:cxn modelId="{FF7AD39D-36C1-4C03-82C4-88852D61B73F}" srcId="{FF52DF66-1B20-4375-8902-ABC7DE54150F}" destId="{18F33968-25EF-4B66-AFE2-09565184B469}" srcOrd="5" destOrd="0" parTransId="{DA1E1EF3-2D90-44F4-B608-8758C4590E20}" sibTransId="{E6FFF1BD-6740-4FC2-8D9E-683EFF2A07A9}"/>
    <dgm:cxn modelId="{DEBE3EC4-3BD6-4123-ABD1-EC2D4BA79153}" srcId="{FF52DF66-1B20-4375-8902-ABC7DE54150F}" destId="{41C2422C-56D9-49AE-B562-3EE388E42337}" srcOrd="3" destOrd="0" parTransId="{070E4FB4-8C91-433E-8416-604692FDE60F}" sibTransId="{17CFCBC0-28A7-4F66-A417-E92253BE53D7}"/>
    <dgm:cxn modelId="{7A9AD7ED-C947-4F17-9E6C-656BCB2D9FAE}" srcId="{FF52DF66-1B20-4375-8902-ABC7DE54150F}" destId="{E518027B-B280-48D0-B072-64EE4CC72D6E}" srcOrd="2" destOrd="0" parTransId="{4CAE83EA-55D6-4CA7-B942-70AF6DBEEDB9}" sibTransId="{FB1BC2F7-D6DB-4782-9A66-5F66D5C43BC4}"/>
    <dgm:cxn modelId="{F2ADA8EE-BD80-4C68-BE47-181734236146}" srcId="{FF52DF66-1B20-4375-8902-ABC7DE54150F}" destId="{01946B4E-BDE4-4FC5-8DB8-182547CD1698}" srcOrd="0" destOrd="0" parTransId="{175629C4-A655-481B-8E0B-9795361F8473}" sibTransId="{E21DFE84-39DF-454C-BFAD-EA21066AC57C}"/>
    <dgm:cxn modelId="{2527ADEF-180F-44C4-BB99-A8757A07E565}" type="presOf" srcId="{18F33968-25EF-4B66-AFE2-09565184B469}" destId="{6E1D9303-A507-4ED0-B6BF-818BBC205808}" srcOrd="0" destOrd="0" presId="urn:microsoft.com/office/officeart/2005/8/layout/default"/>
    <dgm:cxn modelId="{5E0E17F4-5D13-423E-BE0B-9E04748568F2}" type="presOf" srcId="{E518027B-B280-48D0-B072-64EE4CC72D6E}" destId="{5301A7E5-F7DB-49F4-8B7A-DBA4719387CA}" srcOrd="0" destOrd="0" presId="urn:microsoft.com/office/officeart/2005/8/layout/default"/>
    <dgm:cxn modelId="{FD6371F7-992C-4561-A3BE-03D2E2CE369B}" type="presOf" srcId="{EABB290D-ADD9-45F6-9DD4-FC5E085C12AF}" destId="{EED80A70-CFD6-4846-B4D5-1FF4277A3FC5}" srcOrd="0" destOrd="0" presId="urn:microsoft.com/office/officeart/2005/8/layout/default"/>
    <dgm:cxn modelId="{3B84A1F9-1D6E-4C9E-AB6C-DA520BCFAA33}" srcId="{FF52DF66-1B20-4375-8902-ABC7DE54150F}" destId="{D37DDD76-9C90-4DED-8AD2-539721909B6E}" srcOrd="4" destOrd="0" parTransId="{28F738B1-BFB3-425E-A9C3-43DD0870476D}" sibTransId="{1202DD12-180E-455A-914D-CC557164AF52}"/>
    <dgm:cxn modelId="{77783400-0D27-4F2D-9167-AB7D2D780DAE}" type="presParOf" srcId="{6156F229-1BF2-4AD8-A112-54F595BEE51F}" destId="{5A6F318C-FBD3-4FD6-ACC7-A5CD290258AA}" srcOrd="0" destOrd="0" presId="urn:microsoft.com/office/officeart/2005/8/layout/default"/>
    <dgm:cxn modelId="{2C0C82F7-6A09-429D-B015-BFB3926A986A}" type="presParOf" srcId="{6156F229-1BF2-4AD8-A112-54F595BEE51F}" destId="{F57ED7A5-FBD0-4605-B78B-062926C695B3}" srcOrd="1" destOrd="0" presId="urn:microsoft.com/office/officeart/2005/8/layout/default"/>
    <dgm:cxn modelId="{7AB83E1C-C583-4CC3-98AF-969FAB432537}" type="presParOf" srcId="{6156F229-1BF2-4AD8-A112-54F595BEE51F}" destId="{6F0860CF-30A7-4042-A75E-C4103BD8ED89}" srcOrd="2" destOrd="0" presId="urn:microsoft.com/office/officeart/2005/8/layout/default"/>
    <dgm:cxn modelId="{CBA7A90D-9EE3-4BC3-9FB6-D48F5DC1F38D}" type="presParOf" srcId="{6156F229-1BF2-4AD8-A112-54F595BEE51F}" destId="{ABC0137A-5E14-4103-853A-9308BB4CAD2F}" srcOrd="3" destOrd="0" presId="urn:microsoft.com/office/officeart/2005/8/layout/default"/>
    <dgm:cxn modelId="{E9989F0F-7F54-4614-8C09-CF377F528482}" type="presParOf" srcId="{6156F229-1BF2-4AD8-A112-54F595BEE51F}" destId="{5301A7E5-F7DB-49F4-8B7A-DBA4719387CA}" srcOrd="4" destOrd="0" presId="urn:microsoft.com/office/officeart/2005/8/layout/default"/>
    <dgm:cxn modelId="{1ADC7801-3967-4D7F-BDC6-C0AD6A5A68AF}" type="presParOf" srcId="{6156F229-1BF2-4AD8-A112-54F595BEE51F}" destId="{4E8BCA45-296E-444D-978E-102B644E55C3}" srcOrd="5" destOrd="0" presId="urn:microsoft.com/office/officeart/2005/8/layout/default"/>
    <dgm:cxn modelId="{CD22D796-89EB-4121-9EA2-CBED2EAC544F}" type="presParOf" srcId="{6156F229-1BF2-4AD8-A112-54F595BEE51F}" destId="{25046E3B-D66C-4CBB-8615-FFB006B1DA53}" srcOrd="6" destOrd="0" presId="urn:microsoft.com/office/officeart/2005/8/layout/default"/>
    <dgm:cxn modelId="{DA463D8A-8BD0-4DEC-B378-72E93722241F}" type="presParOf" srcId="{6156F229-1BF2-4AD8-A112-54F595BEE51F}" destId="{D3FBE772-4954-4386-AC82-24B0FB5EEA49}" srcOrd="7" destOrd="0" presId="urn:microsoft.com/office/officeart/2005/8/layout/default"/>
    <dgm:cxn modelId="{DA747BFE-E34A-4F72-9042-A80EF99C148F}" type="presParOf" srcId="{6156F229-1BF2-4AD8-A112-54F595BEE51F}" destId="{C6EF18B0-A72D-473E-8C20-D65074A12462}" srcOrd="8" destOrd="0" presId="urn:microsoft.com/office/officeart/2005/8/layout/default"/>
    <dgm:cxn modelId="{3F295F01-32CF-4C49-BAEB-3E3455DE64B8}" type="presParOf" srcId="{6156F229-1BF2-4AD8-A112-54F595BEE51F}" destId="{F000D727-0B47-45C2-A707-98963BB1076A}" srcOrd="9" destOrd="0" presId="urn:microsoft.com/office/officeart/2005/8/layout/default"/>
    <dgm:cxn modelId="{8A65F03B-629D-4DEF-A2F3-2BBBD8C2B685}" type="presParOf" srcId="{6156F229-1BF2-4AD8-A112-54F595BEE51F}" destId="{6E1D9303-A507-4ED0-B6BF-818BBC205808}" srcOrd="10" destOrd="0" presId="urn:microsoft.com/office/officeart/2005/8/layout/default"/>
    <dgm:cxn modelId="{D784460E-E8FB-4930-B14B-335CC803A33F}" type="presParOf" srcId="{6156F229-1BF2-4AD8-A112-54F595BEE51F}" destId="{4B3F7459-8C77-47E0-B616-FD2F94F1AA7C}" srcOrd="11" destOrd="0" presId="urn:microsoft.com/office/officeart/2005/8/layout/default"/>
    <dgm:cxn modelId="{69C2BE06-0163-49E9-B63D-3102432204DD}" type="presParOf" srcId="{6156F229-1BF2-4AD8-A112-54F595BEE51F}" destId="{1EDF5417-7994-4F09-A444-187B16696103}" srcOrd="12" destOrd="0" presId="urn:microsoft.com/office/officeart/2005/8/layout/default"/>
    <dgm:cxn modelId="{F4C4AA6A-7B21-419E-8A0A-AEF35834B890}" type="presParOf" srcId="{6156F229-1BF2-4AD8-A112-54F595BEE51F}" destId="{DFCF55F0-9309-44CC-92C6-B966D3BFC08A}" srcOrd="13" destOrd="0" presId="urn:microsoft.com/office/officeart/2005/8/layout/default"/>
    <dgm:cxn modelId="{7C54F32B-644A-4446-887F-BB7BA723100A}" type="presParOf" srcId="{6156F229-1BF2-4AD8-A112-54F595BEE51F}" destId="{9F2FF9B1-2C22-437C-BE1A-FC5EC9981CF5}" srcOrd="14" destOrd="0" presId="urn:microsoft.com/office/officeart/2005/8/layout/default"/>
    <dgm:cxn modelId="{340A3E10-0EEC-41A7-ACB7-2FB9E0734F36}" type="presParOf" srcId="{6156F229-1BF2-4AD8-A112-54F595BEE51F}" destId="{304E1C74-921E-48E2-AA05-72F569916D7F}" srcOrd="15" destOrd="0" presId="urn:microsoft.com/office/officeart/2005/8/layout/default"/>
    <dgm:cxn modelId="{1F2E97EB-E9B1-4D28-B60A-94E6E000C35F}" type="presParOf" srcId="{6156F229-1BF2-4AD8-A112-54F595BEE51F}" destId="{EED80A70-CFD6-4846-B4D5-1FF4277A3FC5}" srcOrd="16"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8F7EBB-24C4-42EB-B553-D3A54A93099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D7A352A5-0BED-4ED2-A4E8-86F676D72A31}">
      <dgm:prSet/>
      <dgm:spPr/>
      <dgm:t>
        <a:bodyPr/>
        <a:lstStyle/>
        <a:p>
          <a:r>
            <a:rPr lang="en-US" b="1" i="0"/>
            <a:t>Parts of a Workflow</a:t>
          </a:r>
          <a:br>
            <a:rPr lang="en-US" b="1" i="0"/>
          </a:br>
          <a:endParaRPr lang="en-US"/>
        </a:p>
      </dgm:t>
    </dgm:pt>
    <dgm:pt modelId="{7DB47898-BA32-4F2B-BABF-4B9CEA13AFA5}" type="parTrans" cxnId="{9E49FF9C-284C-497B-AA6D-F5B05A01B4B3}">
      <dgm:prSet/>
      <dgm:spPr/>
      <dgm:t>
        <a:bodyPr/>
        <a:lstStyle/>
        <a:p>
          <a:endParaRPr lang="en-US"/>
        </a:p>
      </dgm:t>
    </dgm:pt>
    <dgm:pt modelId="{19010BC2-397E-4FFD-9583-6E219D023D95}" type="sibTrans" cxnId="{9E49FF9C-284C-497B-AA6D-F5B05A01B4B3}">
      <dgm:prSet/>
      <dgm:spPr/>
      <dgm:t>
        <a:bodyPr/>
        <a:lstStyle/>
        <a:p>
          <a:endParaRPr lang="en-US"/>
        </a:p>
      </dgm:t>
    </dgm:pt>
    <dgm:pt modelId="{0EBDDC83-92FD-46F1-99AD-8B1709AE82FC}">
      <dgm:prSet/>
      <dgm:spPr/>
      <dgm:t>
        <a:bodyPr/>
        <a:lstStyle/>
        <a:p>
          <a:pPr>
            <a:buFont typeface="+mj-lt"/>
            <a:buAutoNum type="arabicPeriod"/>
          </a:pPr>
          <a:r>
            <a:rPr lang="en-US" b="1" i="0" dirty="0"/>
            <a:t>Trigger</a:t>
          </a:r>
          <a:br>
            <a:rPr lang="en-US" b="0" i="0" dirty="0"/>
          </a:br>
          <a:r>
            <a:rPr lang="en-US" b="0" i="0" dirty="0"/>
            <a:t>(When this happens)</a:t>
          </a:r>
          <a:br>
            <a:rPr lang="en-US" b="0" i="0" dirty="0"/>
          </a:br>
          <a:endParaRPr lang="en-US" dirty="0"/>
        </a:p>
      </dgm:t>
    </dgm:pt>
    <dgm:pt modelId="{E8478752-F539-4183-9D11-89ED844AC2B4}" type="parTrans" cxnId="{ECAE9A77-BE3F-4EA8-A39A-956FA5F63312}">
      <dgm:prSet/>
      <dgm:spPr/>
      <dgm:t>
        <a:bodyPr/>
        <a:lstStyle/>
        <a:p>
          <a:endParaRPr lang="en-US"/>
        </a:p>
      </dgm:t>
    </dgm:pt>
    <dgm:pt modelId="{08F985FA-F307-4188-8665-63D2AB1ED250}" type="sibTrans" cxnId="{ECAE9A77-BE3F-4EA8-A39A-956FA5F63312}">
      <dgm:prSet/>
      <dgm:spPr/>
      <dgm:t>
        <a:bodyPr/>
        <a:lstStyle/>
        <a:p>
          <a:endParaRPr lang="en-US"/>
        </a:p>
      </dgm:t>
    </dgm:pt>
    <dgm:pt modelId="{D46AD30D-3905-4576-8422-7F24E6668BF5}">
      <dgm:prSet/>
      <dgm:spPr/>
      <dgm:t>
        <a:bodyPr/>
        <a:lstStyle/>
        <a:p>
          <a:pPr>
            <a:buFont typeface="+mj-lt"/>
            <a:buAutoNum type="arabicPeriod"/>
          </a:pPr>
          <a:r>
            <a:rPr lang="en-US" b="1" i="0" dirty="0"/>
            <a:t>Condition</a:t>
          </a:r>
          <a:br>
            <a:rPr lang="en-US" b="0" i="0" dirty="0"/>
          </a:br>
          <a:r>
            <a:rPr lang="en-US" b="0" i="0" dirty="0"/>
            <a:t>(On this condition)</a:t>
          </a:r>
          <a:br>
            <a:rPr lang="en-US" b="0" i="0" dirty="0"/>
          </a:br>
          <a:endParaRPr lang="en-US" dirty="0"/>
        </a:p>
      </dgm:t>
    </dgm:pt>
    <dgm:pt modelId="{62F5B61E-1471-49CC-B2B9-211F7BFF0D9C}" type="parTrans" cxnId="{4425D471-6CF9-448B-B8D1-26943B2017C1}">
      <dgm:prSet/>
      <dgm:spPr/>
      <dgm:t>
        <a:bodyPr/>
        <a:lstStyle/>
        <a:p>
          <a:endParaRPr lang="en-US"/>
        </a:p>
      </dgm:t>
    </dgm:pt>
    <dgm:pt modelId="{8CAD95AF-0B29-4E9A-9438-8891E6DFE07E}" type="sibTrans" cxnId="{4425D471-6CF9-448B-B8D1-26943B2017C1}">
      <dgm:prSet/>
      <dgm:spPr/>
      <dgm:t>
        <a:bodyPr/>
        <a:lstStyle/>
        <a:p>
          <a:endParaRPr lang="en-US"/>
        </a:p>
      </dgm:t>
    </dgm:pt>
    <dgm:pt modelId="{091DE19E-51BD-4811-AA64-0E21FABA3951}">
      <dgm:prSet/>
      <dgm:spPr/>
      <dgm:t>
        <a:bodyPr/>
        <a:lstStyle/>
        <a:p>
          <a:pPr>
            <a:buFont typeface="+mj-lt"/>
            <a:buAutoNum type="arabicPeriod"/>
          </a:pPr>
          <a:r>
            <a:rPr lang="en-US" b="1" i="0" dirty="0"/>
            <a:t>Action</a:t>
          </a:r>
          <a:br>
            <a:rPr lang="en-US" b="0" i="0" dirty="0"/>
          </a:br>
          <a:r>
            <a:rPr lang="en-US" b="0" i="0" dirty="0"/>
            <a:t>(Do this)</a:t>
          </a:r>
          <a:endParaRPr lang="en-US" dirty="0"/>
        </a:p>
      </dgm:t>
    </dgm:pt>
    <dgm:pt modelId="{84ADE262-7B29-4788-9959-BE9E003C4B62}" type="parTrans" cxnId="{A4B83CF3-11B8-41D4-A767-141C1D2907F2}">
      <dgm:prSet/>
      <dgm:spPr/>
      <dgm:t>
        <a:bodyPr/>
        <a:lstStyle/>
        <a:p>
          <a:endParaRPr lang="en-US"/>
        </a:p>
      </dgm:t>
    </dgm:pt>
    <dgm:pt modelId="{DC53E7AE-394F-41E5-BF71-274DFF938A7C}" type="sibTrans" cxnId="{A4B83CF3-11B8-41D4-A767-141C1D2907F2}">
      <dgm:prSet/>
      <dgm:spPr/>
      <dgm:t>
        <a:bodyPr/>
        <a:lstStyle/>
        <a:p>
          <a:endParaRPr lang="en-US"/>
        </a:p>
      </dgm:t>
    </dgm:pt>
    <dgm:pt modelId="{0F6A44BB-ECDA-4CCA-8B29-039B5191EBF0}" type="pres">
      <dgm:prSet presAssocID="{9A8F7EBB-24C4-42EB-B553-D3A54A93099C}" presName="Name0" presStyleCnt="0">
        <dgm:presLayoutVars>
          <dgm:dir/>
          <dgm:animLvl val="lvl"/>
          <dgm:resizeHandles val="exact"/>
        </dgm:presLayoutVars>
      </dgm:prSet>
      <dgm:spPr/>
    </dgm:pt>
    <dgm:pt modelId="{AD42424B-8791-4CF3-901A-3F2EB36B2817}" type="pres">
      <dgm:prSet presAssocID="{D7A352A5-0BED-4ED2-A4E8-86F676D72A31}" presName="composite" presStyleCnt="0"/>
      <dgm:spPr/>
    </dgm:pt>
    <dgm:pt modelId="{F0532453-138C-4E95-BCD3-C1526447154A}" type="pres">
      <dgm:prSet presAssocID="{D7A352A5-0BED-4ED2-A4E8-86F676D72A31}" presName="parTx" presStyleLbl="alignNode1" presStyleIdx="0" presStyleCnt="1" custLinFactNeighborX="-6594" custLinFactNeighborY="-32036">
        <dgm:presLayoutVars>
          <dgm:chMax val="0"/>
          <dgm:chPref val="0"/>
          <dgm:bulletEnabled val="1"/>
        </dgm:presLayoutVars>
      </dgm:prSet>
      <dgm:spPr/>
    </dgm:pt>
    <dgm:pt modelId="{B6EC251E-E9F5-4C9A-BB2D-F0F928CD4F7A}" type="pres">
      <dgm:prSet presAssocID="{D7A352A5-0BED-4ED2-A4E8-86F676D72A31}" presName="desTx" presStyleLbl="alignAccFollowNode1" presStyleIdx="0" presStyleCnt="1" custLinFactNeighborX="-74959" custLinFactNeighborY="6110">
        <dgm:presLayoutVars>
          <dgm:bulletEnabled val="1"/>
        </dgm:presLayoutVars>
      </dgm:prSet>
      <dgm:spPr/>
    </dgm:pt>
  </dgm:ptLst>
  <dgm:cxnLst>
    <dgm:cxn modelId="{8FEB0701-F086-432F-9D3A-44669EB0BA04}" type="presOf" srcId="{D46AD30D-3905-4576-8422-7F24E6668BF5}" destId="{B6EC251E-E9F5-4C9A-BB2D-F0F928CD4F7A}" srcOrd="0" destOrd="1" presId="urn:microsoft.com/office/officeart/2005/8/layout/hList1"/>
    <dgm:cxn modelId="{EEA6F108-703C-4F69-8A3C-49A4C42EE5C7}" type="presOf" srcId="{0EBDDC83-92FD-46F1-99AD-8B1709AE82FC}" destId="{B6EC251E-E9F5-4C9A-BB2D-F0F928CD4F7A}" srcOrd="0" destOrd="0" presId="urn:microsoft.com/office/officeart/2005/8/layout/hList1"/>
    <dgm:cxn modelId="{11E74A09-3667-42E8-B606-25DF1C2CC56A}" type="presOf" srcId="{9A8F7EBB-24C4-42EB-B553-D3A54A93099C}" destId="{0F6A44BB-ECDA-4CCA-8B29-039B5191EBF0}" srcOrd="0" destOrd="0" presId="urn:microsoft.com/office/officeart/2005/8/layout/hList1"/>
    <dgm:cxn modelId="{DB8DE239-C4C0-47C2-9D0F-FED7C6EB2F8C}" type="presOf" srcId="{D7A352A5-0BED-4ED2-A4E8-86F676D72A31}" destId="{F0532453-138C-4E95-BCD3-C1526447154A}" srcOrd="0" destOrd="0" presId="urn:microsoft.com/office/officeart/2005/8/layout/hList1"/>
    <dgm:cxn modelId="{4425D471-6CF9-448B-B8D1-26943B2017C1}" srcId="{D7A352A5-0BED-4ED2-A4E8-86F676D72A31}" destId="{D46AD30D-3905-4576-8422-7F24E6668BF5}" srcOrd="1" destOrd="0" parTransId="{62F5B61E-1471-49CC-B2B9-211F7BFF0D9C}" sibTransId="{8CAD95AF-0B29-4E9A-9438-8891E6DFE07E}"/>
    <dgm:cxn modelId="{ECAE9A77-BE3F-4EA8-A39A-956FA5F63312}" srcId="{D7A352A5-0BED-4ED2-A4E8-86F676D72A31}" destId="{0EBDDC83-92FD-46F1-99AD-8B1709AE82FC}" srcOrd="0" destOrd="0" parTransId="{E8478752-F539-4183-9D11-89ED844AC2B4}" sibTransId="{08F985FA-F307-4188-8665-63D2AB1ED250}"/>
    <dgm:cxn modelId="{9E49FF9C-284C-497B-AA6D-F5B05A01B4B3}" srcId="{9A8F7EBB-24C4-42EB-B553-D3A54A93099C}" destId="{D7A352A5-0BED-4ED2-A4E8-86F676D72A31}" srcOrd="0" destOrd="0" parTransId="{7DB47898-BA32-4F2B-BABF-4B9CEA13AFA5}" sibTransId="{19010BC2-397E-4FFD-9583-6E219D023D95}"/>
    <dgm:cxn modelId="{B29222AD-2E7D-48F7-9BD2-8701A9FBD8F9}" type="presOf" srcId="{091DE19E-51BD-4811-AA64-0E21FABA3951}" destId="{B6EC251E-E9F5-4C9A-BB2D-F0F928CD4F7A}" srcOrd="0" destOrd="2" presId="urn:microsoft.com/office/officeart/2005/8/layout/hList1"/>
    <dgm:cxn modelId="{A4B83CF3-11B8-41D4-A767-141C1D2907F2}" srcId="{D7A352A5-0BED-4ED2-A4E8-86F676D72A31}" destId="{091DE19E-51BD-4811-AA64-0E21FABA3951}" srcOrd="2" destOrd="0" parTransId="{84ADE262-7B29-4788-9959-BE9E003C4B62}" sibTransId="{DC53E7AE-394F-41E5-BF71-274DFF938A7C}"/>
    <dgm:cxn modelId="{C5E73B6D-9AD9-4EBE-8627-906219413A5E}" type="presParOf" srcId="{0F6A44BB-ECDA-4CCA-8B29-039B5191EBF0}" destId="{AD42424B-8791-4CF3-901A-3F2EB36B2817}" srcOrd="0" destOrd="0" presId="urn:microsoft.com/office/officeart/2005/8/layout/hList1"/>
    <dgm:cxn modelId="{40D4F4C9-CF88-49E6-A2DC-A73FF9405B4E}" type="presParOf" srcId="{AD42424B-8791-4CF3-901A-3F2EB36B2817}" destId="{F0532453-138C-4E95-BCD3-C1526447154A}" srcOrd="0" destOrd="0" presId="urn:microsoft.com/office/officeart/2005/8/layout/hList1"/>
    <dgm:cxn modelId="{2A931088-9DD9-4422-95B8-A3F48FA11957}" type="presParOf" srcId="{AD42424B-8791-4CF3-901A-3F2EB36B2817}" destId="{B6EC251E-E9F5-4C9A-BB2D-F0F928CD4F7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DEFEAB-3C03-4A4B-9EE3-95E3B368FE78}">
      <dsp:nvSpPr>
        <dsp:cNvPr id="0" name=""/>
        <dsp:cNvSpPr/>
      </dsp:nvSpPr>
      <dsp:spPr>
        <a:xfrm>
          <a:off x="3263392" y="596612"/>
          <a:ext cx="460090" cy="91440"/>
        </a:xfrm>
        <a:custGeom>
          <a:avLst/>
          <a:gdLst/>
          <a:ahLst/>
          <a:cxnLst/>
          <a:rect l="0" t="0" r="0" b="0"/>
          <a:pathLst>
            <a:path>
              <a:moveTo>
                <a:pt x="0" y="45720"/>
              </a:moveTo>
              <a:lnTo>
                <a:pt x="460090" y="4572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3481170" y="639879"/>
        <a:ext cx="24534" cy="4906"/>
      </dsp:txXfrm>
    </dsp:sp>
    <dsp:sp modelId="{40FF5064-1704-43C1-9159-F5FAC34032AD}">
      <dsp:nvSpPr>
        <dsp:cNvPr id="0" name=""/>
        <dsp:cNvSpPr/>
      </dsp:nvSpPr>
      <dsp:spPr>
        <a:xfrm>
          <a:off x="1131756" y="2302"/>
          <a:ext cx="2133435" cy="1280061"/>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Attachments &amp; Comments</a:t>
          </a:r>
        </a:p>
      </dsp:txBody>
      <dsp:txXfrm>
        <a:off x="1131756" y="2302"/>
        <a:ext cx="2133435" cy="1280061"/>
      </dsp:txXfrm>
    </dsp:sp>
    <dsp:sp modelId="{FEEECBE3-F22D-4A7D-A34B-CFC5444DAFBC}">
      <dsp:nvSpPr>
        <dsp:cNvPr id="0" name=""/>
        <dsp:cNvSpPr/>
      </dsp:nvSpPr>
      <dsp:spPr>
        <a:xfrm>
          <a:off x="5887518" y="596612"/>
          <a:ext cx="460090" cy="91440"/>
        </a:xfrm>
        <a:custGeom>
          <a:avLst/>
          <a:gdLst/>
          <a:ahLst/>
          <a:cxnLst/>
          <a:rect l="0" t="0" r="0" b="0"/>
          <a:pathLst>
            <a:path>
              <a:moveTo>
                <a:pt x="0" y="45720"/>
              </a:moveTo>
              <a:lnTo>
                <a:pt x="460090"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6105296" y="639879"/>
        <a:ext cx="24534" cy="4906"/>
      </dsp:txXfrm>
    </dsp:sp>
    <dsp:sp modelId="{E1F841C7-D85E-4DF0-94ED-079B17091379}">
      <dsp:nvSpPr>
        <dsp:cNvPr id="0" name=""/>
        <dsp:cNvSpPr/>
      </dsp:nvSpPr>
      <dsp:spPr>
        <a:xfrm>
          <a:off x="3755882" y="2302"/>
          <a:ext cx="2133435" cy="1280061"/>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Requests for Approvals</a:t>
          </a:r>
        </a:p>
      </dsp:txBody>
      <dsp:txXfrm>
        <a:off x="3755882" y="2302"/>
        <a:ext cx="2133435" cy="1280061"/>
      </dsp:txXfrm>
    </dsp:sp>
    <dsp:sp modelId="{240EF4C3-8796-4FD1-B614-1430CFFDDA11}">
      <dsp:nvSpPr>
        <dsp:cNvPr id="0" name=""/>
        <dsp:cNvSpPr/>
      </dsp:nvSpPr>
      <dsp:spPr>
        <a:xfrm>
          <a:off x="2198474" y="1280563"/>
          <a:ext cx="5248251" cy="460090"/>
        </a:xfrm>
        <a:custGeom>
          <a:avLst/>
          <a:gdLst/>
          <a:ahLst/>
          <a:cxnLst/>
          <a:rect l="0" t="0" r="0" b="0"/>
          <a:pathLst>
            <a:path>
              <a:moveTo>
                <a:pt x="5248251" y="0"/>
              </a:moveTo>
              <a:lnTo>
                <a:pt x="5248251" y="247145"/>
              </a:lnTo>
              <a:lnTo>
                <a:pt x="0" y="247145"/>
              </a:lnTo>
              <a:lnTo>
                <a:pt x="0" y="46009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4690821" y="1508155"/>
        <a:ext cx="263557" cy="4906"/>
      </dsp:txXfrm>
    </dsp:sp>
    <dsp:sp modelId="{ABB4511E-F1E4-4296-8DA6-84A905A6FF89}">
      <dsp:nvSpPr>
        <dsp:cNvPr id="0" name=""/>
        <dsp:cNvSpPr/>
      </dsp:nvSpPr>
      <dsp:spPr>
        <a:xfrm>
          <a:off x="6380008" y="2302"/>
          <a:ext cx="2133435" cy="1280061"/>
        </a:xfrm>
        <a:prstGeom prst="rect">
          <a:avLst/>
        </a:prstGeom>
        <a:solidFill>
          <a:schemeClr val="accent5">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Automated Workflows</a:t>
          </a:r>
        </a:p>
      </dsp:txBody>
      <dsp:txXfrm>
        <a:off x="6380008" y="2302"/>
        <a:ext cx="2133435" cy="1280061"/>
      </dsp:txXfrm>
    </dsp:sp>
    <dsp:sp modelId="{C7CDAE91-64BE-44B4-ABDD-01D3AA1BD27A}">
      <dsp:nvSpPr>
        <dsp:cNvPr id="0" name=""/>
        <dsp:cNvSpPr/>
      </dsp:nvSpPr>
      <dsp:spPr>
        <a:xfrm>
          <a:off x="3263392" y="2367364"/>
          <a:ext cx="460090" cy="91440"/>
        </a:xfrm>
        <a:custGeom>
          <a:avLst/>
          <a:gdLst/>
          <a:ahLst/>
          <a:cxnLst/>
          <a:rect l="0" t="0" r="0" b="0"/>
          <a:pathLst>
            <a:path>
              <a:moveTo>
                <a:pt x="0" y="45720"/>
              </a:moveTo>
              <a:lnTo>
                <a:pt x="460090" y="45720"/>
              </a:lnTo>
            </a:path>
          </a:pathLst>
        </a:custGeom>
        <a:noFill/>
        <a:ln w="9525" cap="flat" cmpd="sng" algn="ctr">
          <a:solidFill>
            <a:schemeClr val="accent5">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3481170" y="2410631"/>
        <a:ext cx="24534" cy="4906"/>
      </dsp:txXfrm>
    </dsp:sp>
    <dsp:sp modelId="{CE8C9769-2E12-4B0E-94ED-21197193DC8A}">
      <dsp:nvSpPr>
        <dsp:cNvPr id="0" name=""/>
        <dsp:cNvSpPr/>
      </dsp:nvSpPr>
      <dsp:spPr>
        <a:xfrm>
          <a:off x="1131756" y="1773053"/>
          <a:ext cx="2133435" cy="1280061"/>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Formulas (basic to advanced)</a:t>
          </a:r>
        </a:p>
      </dsp:txBody>
      <dsp:txXfrm>
        <a:off x="1131756" y="1773053"/>
        <a:ext cx="2133435" cy="1280061"/>
      </dsp:txXfrm>
    </dsp:sp>
    <dsp:sp modelId="{D3739806-EE86-462E-9F7D-F8435C4AFE57}">
      <dsp:nvSpPr>
        <dsp:cNvPr id="0" name=""/>
        <dsp:cNvSpPr/>
      </dsp:nvSpPr>
      <dsp:spPr>
        <a:xfrm>
          <a:off x="5887518" y="2367364"/>
          <a:ext cx="460090" cy="91440"/>
        </a:xfrm>
        <a:custGeom>
          <a:avLst/>
          <a:gdLst/>
          <a:ahLst/>
          <a:cxnLst/>
          <a:rect l="0" t="0" r="0" b="0"/>
          <a:pathLst>
            <a:path>
              <a:moveTo>
                <a:pt x="0" y="45720"/>
              </a:moveTo>
              <a:lnTo>
                <a:pt x="460090" y="45720"/>
              </a:lnTo>
            </a:path>
          </a:pathLst>
        </a:custGeom>
        <a:noFill/>
        <a:ln w="9525" cap="flat" cmpd="sng" algn="ctr">
          <a:solidFill>
            <a:schemeClr val="accent6">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6105296" y="2410631"/>
        <a:ext cx="24534" cy="4906"/>
      </dsp:txXfrm>
    </dsp:sp>
    <dsp:sp modelId="{4278ED59-D7E2-4B1F-B740-13AAE9CD55F2}">
      <dsp:nvSpPr>
        <dsp:cNvPr id="0" name=""/>
        <dsp:cNvSpPr/>
      </dsp:nvSpPr>
      <dsp:spPr>
        <a:xfrm>
          <a:off x="3755882" y="1773053"/>
          <a:ext cx="2133435" cy="1280061"/>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Linking Cells</a:t>
          </a:r>
        </a:p>
      </dsp:txBody>
      <dsp:txXfrm>
        <a:off x="3755882" y="1773053"/>
        <a:ext cx="2133435" cy="1280061"/>
      </dsp:txXfrm>
    </dsp:sp>
    <dsp:sp modelId="{92BAEE16-9688-4A0A-8353-4A75F3AF3AB4}">
      <dsp:nvSpPr>
        <dsp:cNvPr id="0" name=""/>
        <dsp:cNvSpPr/>
      </dsp:nvSpPr>
      <dsp:spPr>
        <a:xfrm>
          <a:off x="2198474" y="3051315"/>
          <a:ext cx="5248251" cy="460090"/>
        </a:xfrm>
        <a:custGeom>
          <a:avLst/>
          <a:gdLst/>
          <a:ahLst/>
          <a:cxnLst/>
          <a:rect l="0" t="0" r="0" b="0"/>
          <a:pathLst>
            <a:path>
              <a:moveTo>
                <a:pt x="5248251" y="0"/>
              </a:moveTo>
              <a:lnTo>
                <a:pt x="5248251" y="247145"/>
              </a:lnTo>
              <a:lnTo>
                <a:pt x="0" y="247145"/>
              </a:lnTo>
              <a:lnTo>
                <a:pt x="0" y="460090"/>
              </a:lnTo>
            </a:path>
          </a:pathLst>
        </a:custGeom>
        <a:noFill/>
        <a:ln w="9525" cap="flat"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4690821" y="3278906"/>
        <a:ext cx="263557" cy="4906"/>
      </dsp:txXfrm>
    </dsp:sp>
    <dsp:sp modelId="{D29FDB71-B28E-488E-9B5A-5C3233D44964}">
      <dsp:nvSpPr>
        <dsp:cNvPr id="0" name=""/>
        <dsp:cNvSpPr/>
      </dsp:nvSpPr>
      <dsp:spPr>
        <a:xfrm>
          <a:off x="6380008" y="1773053"/>
          <a:ext cx="2133435" cy="1280061"/>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Linking Sheets</a:t>
          </a:r>
        </a:p>
      </dsp:txBody>
      <dsp:txXfrm>
        <a:off x="6380008" y="1773053"/>
        <a:ext cx="2133435" cy="1280061"/>
      </dsp:txXfrm>
    </dsp:sp>
    <dsp:sp modelId="{DED53554-829D-44BF-BB6B-237D819D1AE3}">
      <dsp:nvSpPr>
        <dsp:cNvPr id="0" name=""/>
        <dsp:cNvSpPr/>
      </dsp:nvSpPr>
      <dsp:spPr>
        <a:xfrm>
          <a:off x="3263392" y="4138116"/>
          <a:ext cx="460090" cy="91440"/>
        </a:xfrm>
        <a:custGeom>
          <a:avLst/>
          <a:gdLst/>
          <a:ahLst/>
          <a:cxnLst/>
          <a:rect l="0" t="0" r="0" b="0"/>
          <a:pathLst>
            <a:path>
              <a:moveTo>
                <a:pt x="0" y="45720"/>
              </a:moveTo>
              <a:lnTo>
                <a:pt x="460090" y="45720"/>
              </a:lnTo>
            </a:path>
          </a:pathLst>
        </a:custGeom>
        <a:noFill/>
        <a:ln w="9525" cap="flat"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3481170" y="4181382"/>
        <a:ext cx="24534" cy="4906"/>
      </dsp:txXfrm>
    </dsp:sp>
    <dsp:sp modelId="{A877B4B5-E9B9-46F5-B241-51CE79762B64}">
      <dsp:nvSpPr>
        <dsp:cNvPr id="0" name=""/>
        <dsp:cNvSpPr/>
      </dsp:nvSpPr>
      <dsp:spPr>
        <a:xfrm>
          <a:off x="1131756" y="3543805"/>
          <a:ext cx="2133435" cy="1280061"/>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Reports</a:t>
          </a:r>
        </a:p>
      </dsp:txBody>
      <dsp:txXfrm>
        <a:off x="1131756" y="3543805"/>
        <a:ext cx="2133435" cy="1280061"/>
      </dsp:txXfrm>
    </dsp:sp>
    <dsp:sp modelId="{D3E55B7F-1690-45AE-8C54-5797727CF816}">
      <dsp:nvSpPr>
        <dsp:cNvPr id="0" name=""/>
        <dsp:cNvSpPr/>
      </dsp:nvSpPr>
      <dsp:spPr>
        <a:xfrm>
          <a:off x="5887518" y="4138116"/>
          <a:ext cx="460090" cy="91440"/>
        </a:xfrm>
        <a:custGeom>
          <a:avLst/>
          <a:gdLst/>
          <a:ahLst/>
          <a:cxnLst/>
          <a:rect l="0" t="0" r="0" b="0"/>
          <a:pathLst>
            <a:path>
              <a:moveTo>
                <a:pt x="0" y="45720"/>
              </a:moveTo>
              <a:lnTo>
                <a:pt x="460090" y="45720"/>
              </a:lnTo>
            </a:path>
          </a:pathLst>
        </a:custGeom>
        <a:noFill/>
        <a:ln w="9525" cap="flat"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b="1" kern="1200">
            <a:latin typeface="Aptos" panose="020B0004020202020204" pitchFamily="34" charset="0"/>
          </a:endParaRPr>
        </a:p>
      </dsp:txBody>
      <dsp:txXfrm>
        <a:off x="6105296" y="4181382"/>
        <a:ext cx="24534" cy="4906"/>
      </dsp:txXfrm>
    </dsp:sp>
    <dsp:sp modelId="{32E6274B-978B-479A-968A-4796851B7AC5}">
      <dsp:nvSpPr>
        <dsp:cNvPr id="0" name=""/>
        <dsp:cNvSpPr/>
      </dsp:nvSpPr>
      <dsp:spPr>
        <a:xfrm>
          <a:off x="3755882" y="3543805"/>
          <a:ext cx="2133435" cy="1280061"/>
        </a:xfrm>
        <a:prstGeom prst="rect">
          <a:avLst/>
        </a:prstGeom>
        <a:solidFill>
          <a:schemeClr val="accent5">
            <a:lumMod val="60000"/>
            <a:lumOff val="4000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Dashboards</a:t>
          </a:r>
        </a:p>
      </dsp:txBody>
      <dsp:txXfrm>
        <a:off x="3755882" y="3543805"/>
        <a:ext cx="2133435" cy="1280061"/>
      </dsp:txXfrm>
    </dsp:sp>
    <dsp:sp modelId="{B66E7174-2967-43EE-AFAA-AFB412BD0DA5}">
      <dsp:nvSpPr>
        <dsp:cNvPr id="0" name=""/>
        <dsp:cNvSpPr/>
      </dsp:nvSpPr>
      <dsp:spPr>
        <a:xfrm>
          <a:off x="6380008" y="3543805"/>
          <a:ext cx="2133435" cy="1280061"/>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kern="1200" dirty="0">
              <a:latin typeface="Aptos" panose="020B0004020202020204" pitchFamily="34" charset="0"/>
            </a:rPr>
            <a:t>And more!</a:t>
          </a:r>
        </a:p>
      </dsp:txBody>
      <dsp:txXfrm>
        <a:off x="6380008" y="3543805"/>
        <a:ext cx="2133435" cy="12800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8E72BC-37CA-4A06-98BD-6C6AACA086AF}">
      <dsp:nvSpPr>
        <dsp:cNvPr id="0" name=""/>
        <dsp:cNvSpPr/>
      </dsp:nvSpPr>
      <dsp:spPr>
        <a:xfrm>
          <a:off x="0" y="397649"/>
          <a:ext cx="8604887" cy="218295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7835" tIns="458216" rIns="667835" bIns="156464" numCol="1" spcCol="1270" anchor="t" anchorCtr="0">
          <a:noAutofit/>
        </a:bodyPr>
        <a:lstStyle/>
        <a:p>
          <a:pPr marL="228600" lvl="1" indent="-228600" algn="l" defTabSz="977900">
            <a:lnSpc>
              <a:spcPct val="90000"/>
            </a:lnSpc>
            <a:spcBef>
              <a:spcPct val="0"/>
            </a:spcBef>
            <a:spcAft>
              <a:spcPct val="15000"/>
            </a:spcAft>
            <a:buChar char="•"/>
          </a:pPr>
          <a:r>
            <a:rPr lang="en-US" sz="2200" b="0" i="0" kern="1200"/>
            <a:t>Big picture look at a project and its health</a:t>
          </a:r>
          <a:br>
            <a:rPr lang="en-US" sz="2200" b="0" i="0" kern="1200"/>
          </a:br>
          <a:endParaRPr lang="en-US" sz="2200" kern="1200"/>
        </a:p>
        <a:p>
          <a:pPr marL="228600" lvl="1" indent="-228600" algn="l" defTabSz="977900">
            <a:lnSpc>
              <a:spcPct val="90000"/>
            </a:lnSpc>
            <a:spcBef>
              <a:spcPct val="0"/>
            </a:spcBef>
            <a:spcAft>
              <a:spcPct val="15000"/>
            </a:spcAft>
            <a:buChar char="•"/>
          </a:pPr>
          <a:r>
            <a:rPr lang="en-US" sz="2200" b="0" i="0" kern="1200"/>
            <a:t>Spend less time tracking down key information</a:t>
          </a:r>
          <a:br>
            <a:rPr lang="en-US" sz="2200" b="0" i="0" kern="1200"/>
          </a:br>
          <a:endParaRPr lang="en-US" sz="2200" kern="1200"/>
        </a:p>
        <a:p>
          <a:pPr marL="228600" lvl="1" indent="-228600" algn="l" defTabSz="977900">
            <a:lnSpc>
              <a:spcPct val="90000"/>
            </a:lnSpc>
            <a:spcBef>
              <a:spcPct val="0"/>
            </a:spcBef>
            <a:spcAft>
              <a:spcPct val="15000"/>
            </a:spcAft>
            <a:buChar char="•"/>
          </a:pPr>
          <a:r>
            <a:rPr lang="en-US" sz="2200" b="0" i="0" kern="1200"/>
            <a:t>Report on critical metrics from the sheet or other sheets</a:t>
          </a:r>
          <a:endParaRPr lang="en-US" sz="2200" kern="1200"/>
        </a:p>
      </dsp:txBody>
      <dsp:txXfrm>
        <a:off x="0" y="397649"/>
        <a:ext cx="8604887" cy="2182950"/>
      </dsp:txXfrm>
    </dsp:sp>
    <dsp:sp modelId="{53B5C9AF-3163-4BFC-8919-71540F118325}">
      <dsp:nvSpPr>
        <dsp:cNvPr id="0" name=""/>
        <dsp:cNvSpPr/>
      </dsp:nvSpPr>
      <dsp:spPr>
        <a:xfrm>
          <a:off x="430244" y="72929"/>
          <a:ext cx="6023420" cy="6494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671" tIns="0" rIns="227671" bIns="0" numCol="1" spcCol="1270" anchor="ctr" anchorCtr="0">
          <a:noAutofit/>
        </a:bodyPr>
        <a:lstStyle/>
        <a:p>
          <a:pPr marL="0" lvl="0" indent="0" algn="l" defTabSz="977900">
            <a:lnSpc>
              <a:spcPct val="90000"/>
            </a:lnSpc>
            <a:spcBef>
              <a:spcPct val="0"/>
            </a:spcBef>
            <a:spcAft>
              <a:spcPct val="35000"/>
            </a:spcAft>
            <a:buNone/>
          </a:pPr>
          <a:r>
            <a:rPr lang="en-US" sz="2200" b="1" i="0" kern="1200"/>
            <a:t>Why should you use a Sheet Summary? </a:t>
          </a:r>
          <a:endParaRPr lang="en-US" sz="2200" kern="1200"/>
        </a:p>
      </dsp:txBody>
      <dsp:txXfrm>
        <a:off x="461947" y="104632"/>
        <a:ext cx="5960014" cy="586034"/>
      </dsp:txXfrm>
    </dsp:sp>
    <dsp:sp modelId="{0E818145-6DE5-4AB3-8BDC-1E47305FF0FE}">
      <dsp:nvSpPr>
        <dsp:cNvPr id="0" name=""/>
        <dsp:cNvSpPr/>
      </dsp:nvSpPr>
      <dsp:spPr>
        <a:xfrm>
          <a:off x="0" y="3024120"/>
          <a:ext cx="8604887" cy="155925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7835" tIns="458216" rIns="667835" bIns="156464" numCol="1" spcCol="1270" anchor="t" anchorCtr="0">
          <a:noAutofit/>
        </a:bodyPr>
        <a:lstStyle/>
        <a:p>
          <a:pPr marL="228600" lvl="1" indent="-228600" algn="l" defTabSz="977900">
            <a:lnSpc>
              <a:spcPct val="90000"/>
            </a:lnSpc>
            <a:spcBef>
              <a:spcPct val="0"/>
            </a:spcBef>
            <a:spcAft>
              <a:spcPct val="15000"/>
            </a:spcAft>
            <a:buChar char="•"/>
          </a:pPr>
          <a:r>
            <a:rPr lang="en-US" sz="2200" b="0" i="0" kern="1200"/>
            <a:t>Can only be created by Owners or Admins</a:t>
          </a:r>
          <a:br>
            <a:rPr lang="en-US" sz="2200" b="0" i="0" kern="1200"/>
          </a:br>
          <a:endParaRPr lang="en-US" sz="2200" kern="1200"/>
        </a:p>
        <a:p>
          <a:pPr marL="228600" lvl="1" indent="-228600" algn="l" defTabSz="977900">
            <a:lnSpc>
              <a:spcPct val="90000"/>
            </a:lnSpc>
            <a:spcBef>
              <a:spcPct val="0"/>
            </a:spcBef>
            <a:spcAft>
              <a:spcPct val="15000"/>
            </a:spcAft>
            <a:buChar char="•"/>
          </a:pPr>
          <a:r>
            <a:rPr lang="en-US" sz="2200" b="0" i="0" kern="1200"/>
            <a:t>Can be edited by Editors</a:t>
          </a:r>
          <a:endParaRPr lang="en-US" sz="2200" kern="1200"/>
        </a:p>
      </dsp:txBody>
      <dsp:txXfrm>
        <a:off x="0" y="3024120"/>
        <a:ext cx="8604887" cy="1559250"/>
      </dsp:txXfrm>
    </dsp:sp>
    <dsp:sp modelId="{DAF4F87B-5ABA-4F05-A329-577759979B95}">
      <dsp:nvSpPr>
        <dsp:cNvPr id="0" name=""/>
        <dsp:cNvSpPr/>
      </dsp:nvSpPr>
      <dsp:spPr>
        <a:xfrm>
          <a:off x="430244" y="2699399"/>
          <a:ext cx="6023420" cy="6494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7671" tIns="0" rIns="227671" bIns="0" numCol="1" spcCol="1270" anchor="ctr" anchorCtr="0">
          <a:noAutofit/>
        </a:bodyPr>
        <a:lstStyle/>
        <a:p>
          <a:pPr marL="0" lvl="0" indent="0" algn="l" defTabSz="977900">
            <a:lnSpc>
              <a:spcPct val="90000"/>
            </a:lnSpc>
            <a:spcBef>
              <a:spcPct val="0"/>
            </a:spcBef>
            <a:spcAft>
              <a:spcPct val="35000"/>
            </a:spcAft>
            <a:buNone/>
          </a:pPr>
          <a:r>
            <a:rPr lang="en-US" sz="2200" b="1" i="0" kern="1200"/>
            <a:t>Notes:</a:t>
          </a:r>
          <a:r>
            <a:rPr lang="en-US" sz="2200" b="0" i="0" kern="1200"/>
            <a:t> </a:t>
          </a:r>
          <a:endParaRPr lang="en-US" sz="2200" kern="1200"/>
        </a:p>
      </dsp:txBody>
      <dsp:txXfrm>
        <a:off x="461947" y="2731102"/>
        <a:ext cx="5960014" cy="5860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6F318C-FBD3-4FD6-ACC7-A5CD290258AA}">
      <dsp:nvSpPr>
        <dsp:cNvPr id="0" name=""/>
        <dsp:cNvSpPr/>
      </dsp:nvSpPr>
      <dsp:spPr>
        <a:xfrm>
          <a:off x="3887" y="630793"/>
          <a:ext cx="2104830" cy="126289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Alerts</a:t>
          </a:r>
          <a:endParaRPr lang="en-US" sz="2100" kern="1200"/>
        </a:p>
      </dsp:txBody>
      <dsp:txXfrm>
        <a:off x="3887" y="630793"/>
        <a:ext cx="2104830" cy="1262898"/>
      </dsp:txXfrm>
    </dsp:sp>
    <dsp:sp modelId="{6F0860CF-30A7-4042-A75E-C4103BD8ED89}">
      <dsp:nvSpPr>
        <dsp:cNvPr id="0" name=""/>
        <dsp:cNvSpPr/>
      </dsp:nvSpPr>
      <dsp:spPr>
        <a:xfrm>
          <a:off x="2319201" y="630793"/>
          <a:ext cx="2104830" cy="1262898"/>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Reminders</a:t>
          </a:r>
          <a:endParaRPr lang="en-US" sz="2100" kern="1200"/>
        </a:p>
      </dsp:txBody>
      <dsp:txXfrm>
        <a:off x="2319201" y="630793"/>
        <a:ext cx="2104830" cy="1262898"/>
      </dsp:txXfrm>
    </dsp:sp>
    <dsp:sp modelId="{5301A7E5-F7DB-49F4-8B7A-DBA4719387CA}">
      <dsp:nvSpPr>
        <dsp:cNvPr id="0" name=""/>
        <dsp:cNvSpPr/>
      </dsp:nvSpPr>
      <dsp:spPr>
        <a:xfrm>
          <a:off x="4634515" y="630793"/>
          <a:ext cx="2104830" cy="1262898"/>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Assign people to tasks</a:t>
          </a:r>
          <a:endParaRPr lang="en-US" sz="2100" kern="1200"/>
        </a:p>
      </dsp:txBody>
      <dsp:txXfrm>
        <a:off x="4634515" y="630793"/>
        <a:ext cx="2104830" cy="1262898"/>
      </dsp:txXfrm>
    </dsp:sp>
    <dsp:sp modelId="{25046E3B-D66C-4CBB-8615-FFB006B1DA53}">
      <dsp:nvSpPr>
        <dsp:cNvPr id="0" name=""/>
        <dsp:cNvSpPr/>
      </dsp:nvSpPr>
      <dsp:spPr>
        <a:xfrm>
          <a:off x="6949828" y="630793"/>
          <a:ext cx="2104830" cy="1262898"/>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Change a cell value</a:t>
          </a:r>
          <a:endParaRPr lang="en-US" sz="2100" kern="1200"/>
        </a:p>
      </dsp:txBody>
      <dsp:txXfrm>
        <a:off x="6949828" y="630793"/>
        <a:ext cx="2104830" cy="1262898"/>
      </dsp:txXfrm>
    </dsp:sp>
    <dsp:sp modelId="{C6EF18B0-A72D-473E-8C20-D65074A12462}">
      <dsp:nvSpPr>
        <dsp:cNvPr id="0" name=""/>
        <dsp:cNvSpPr/>
      </dsp:nvSpPr>
      <dsp:spPr>
        <a:xfrm>
          <a:off x="9265142" y="630793"/>
          <a:ext cx="2104830" cy="1262898"/>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Record the current date</a:t>
          </a:r>
          <a:endParaRPr lang="en-US" sz="2100" kern="1200"/>
        </a:p>
      </dsp:txBody>
      <dsp:txXfrm>
        <a:off x="9265142" y="630793"/>
        <a:ext cx="2104830" cy="1262898"/>
      </dsp:txXfrm>
    </dsp:sp>
    <dsp:sp modelId="{6E1D9303-A507-4ED0-B6BF-818BBC205808}">
      <dsp:nvSpPr>
        <dsp:cNvPr id="0" name=""/>
        <dsp:cNvSpPr/>
      </dsp:nvSpPr>
      <dsp:spPr>
        <a:xfrm>
          <a:off x="1161544" y="2104175"/>
          <a:ext cx="2104830" cy="1262898"/>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Clear a cell value</a:t>
          </a:r>
          <a:endParaRPr lang="en-US" sz="2100" kern="1200"/>
        </a:p>
      </dsp:txBody>
      <dsp:txXfrm>
        <a:off x="1161544" y="2104175"/>
        <a:ext cx="2104830" cy="1262898"/>
      </dsp:txXfrm>
    </dsp:sp>
    <dsp:sp modelId="{1EDF5417-7994-4F09-A444-187B16696103}">
      <dsp:nvSpPr>
        <dsp:cNvPr id="0" name=""/>
        <dsp:cNvSpPr/>
      </dsp:nvSpPr>
      <dsp:spPr>
        <a:xfrm>
          <a:off x="3476858" y="2104175"/>
          <a:ext cx="2104830" cy="1262898"/>
        </a:xfrm>
        <a:prstGeom prst="rect">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Request an update</a:t>
          </a:r>
          <a:endParaRPr lang="en-US" sz="2100" kern="1200"/>
        </a:p>
      </dsp:txBody>
      <dsp:txXfrm>
        <a:off x="3476858" y="2104175"/>
        <a:ext cx="2104830" cy="1262898"/>
      </dsp:txXfrm>
    </dsp:sp>
    <dsp:sp modelId="{9F2FF9B1-2C22-437C-BE1A-FC5EC9981CF5}">
      <dsp:nvSpPr>
        <dsp:cNvPr id="0" name=""/>
        <dsp:cNvSpPr/>
      </dsp:nvSpPr>
      <dsp:spPr>
        <a:xfrm>
          <a:off x="5792172" y="2104175"/>
          <a:ext cx="2104830" cy="1262898"/>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Set up an Approval Workflow</a:t>
          </a:r>
          <a:endParaRPr lang="en-US" sz="2100" kern="1200"/>
        </a:p>
      </dsp:txBody>
      <dsp:txXfrm>
        <a:off x="5792172" y="2104175"/>
        <a:ext cx="2104830" cy="1262898"/>
      </dsp:txXfrm>
    </dsp:sp>
    <dsp:sp modelId="{EED80A70-CFD6-4846-B4D5-1FF4277A3FC5}">
      <dsp:nvSpPr>
        <dsp:cNvPr id="0" name=""/>
        <dsp:cNvSpPr/>
      </dsp:nvSpPr>
      <dsp:spPr>
        <a:xfrm>
          <a:off x="8107485" y="2104175"/>
          <a:ext cx="2104830" cy="1262898"/>
        </a:xfrm>
        <a:prstGeom prst="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0" i="0" kern="1200"/>
            <a:t>Send an alert to Slack or Microsoft Teams</a:t>
          </a:r>
          <a:endParaRPr lang="en-US" sz="2100" kern="1200"/>
        </a:p>
      </dsp:txBody>
      <dsp:txXfrm>
        <a:off x="8107485" y="2104175"/>
        <a:ext cx="2104830" cy="12628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32453-138C-4E95-BCD3-C1526447154A}">
      <dsp:nvSpPr>
        <dsp:cNvPr id="0" name=""/>
        <dsp:cNvSpPr/>
      </dsp:nvSpPr>
      <dsp:spPr>
        <a:xfrm>
          <a:off x="0" y="0"/>
          <a:ext cx="3314082" cy="829982"/>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a:lnSpc>
              <a:spcPct val="90000"/>
            </a:lnSpc>
            <a:spcBef>
              <a:spcPct val="0"/>
            </a:spcBef>
            <a:spcAft>
              <a:spcPct val="35000"/>
            </a:spcAft>
            <a:buNone/>
          </a:pPr>
          <a:r>
            <a:rPr lang="en-US" sz="2400" b="1" i="0" kern="1200"/>
            <a:t>Parts of a Workflow</a:t>
          </a:r>
          <a:br>
            <a:rPr lang="en-US" sz="2400" b="1" i="0" kern="1200"/>
          </a:br>
          <a:endParaRPr lang="en-US" sz="2400" kern="1200"/>
        </a:p>
      </dsp:txBody>
      <dsp:txXfrm>
        <a:off x="0" y="0"/>
        <a:ext cx="3314082" cy="829982"/>
      </dsp:txXfrm>
    </dsp:sp>
    <dsp:sp modelId="{B6EC251E-E9F5-4C9A-BB2D-F0F928CD4F7A}">
      <dsp:nvSpPr>
        <dsp:cNvPr id="0" name=""/>
        <dsp:cNvSpPr/>
      </dsp:nvSpPr>
      <dsp:spPr>
        <a:xfrm>
          <a:off x="0" y="952325"/>
          <a:ext cx="3314082" cy="329400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Font typeface="+mj-lt"/>
            <a:buAutoNum type="arabicPeriod"/>
          </a:pPr>
          <a:r>
            <a:rPr lang="en-US" sz="2400" b="1" i="0" kern="1200" dirty="0"/>
            <a:t>Trigger</a:t>
          </a:r>
          <a:br>
            <a:rPr lang="en-US" sz="2400" b="0" i="0" kern="1200" dirty="0"/>
          </a:br>
          <a:r>
            <a:rPr lang="en-US" sz="2400" b="0" i="0" kern="1200" dirty="0"/>
            <a:t>(When this happens)</a:t>
          </a:r>
          <a:br>
            <a:rPr lang="en-US" sz="2400" b="0" i="0" kern="1200" dirty="0"/>
          </a:br>
          <a:endParaRPr lang="en-US" sz="2400" kern="1200" dirty="0"/>
        </a:p>
        <a:p>
          <a:pPr marL="228600" lvl="1" indent="-228600" algn="l" defTabSz="1066800">
            <a:lnSpc>
              <a:spcPct val="90000"/>
            </a:lnSpc>
            <a:spcBef>
              <a:spcPct val="0"/>
            </a:spcBef>
            <a:spcAft>
              <a:spcPct val="15000"/>
            </a:spcAft>
            <a:buFont typeface="+mj-lt"/>
            <a:buAutoNum type="arabicPeriod"/>
          </a:pPr>
          <a:r>
            <a:rPr lang="en-US" sz="2400" b="1" i="0" kern="1200" dirty="0"/>
            <a:t>Condition</a:t>
          </a:r>
          <a:br>
            <a:rPr lang="en-US" sz="2400" b="0" i="0" kern="1200" dirty="0"/>
          </a:br>
          <a:r>
            <a:rPr lang="en-US" sz="2400" b="0" i="0" kern="1200" dirty="0"/>
            <a:t>(On this condition)</a:t>
          </a:r>
          <a:br>
            <a:rPr lang="en-US" sz="2400" b="0" i="0" kern="1200" dirty="0"/>
          </a:br>
          <a:endParaRPr lang="en-US" sz="2400" kern="1200" dirty="0"/>
        </a:p>
        <a:p>
          <a:pPr marL="228600" lvl="1" indent="-228600" algn="l" defTabSz="1066800">
            <a:lnSpc>
              <a:spcPct val="90000"/>
            </a:lnSpc>
            <a:spcBef>
              <a:spcPct val="0"/>
            </a:spcBef>
            <a:spcAft>
              <a:spcPct val="15000"/>
            </a:spcAft>
            <a:buFont typeface="+mj-lt"/>
            <a:buAutoNum type="arabicPeriod"/>
          </a:pPr>
          <a:r>
            <a:rPr lang="en-US" sz="2400" b="1" i="0" kern="1200" dirty="0"/>
            <a:t>Action</a:t>
          </a:r>
          <a:br>
            <a:rPr lang="en-US" sz="2400" b="0" i="0" kern="1200" dirty="0"/>
          </a:br>
          <a:r>
            <a:rPr lang="en-US" sz="2400" b="0" i="0" kern="1200" dirty="0"/>
            <a:t>(Do this)</a:t>
          </a:r>
          <a:endParaRPr lang="en-US" sz="2400" kern="1200" dirty="0"/>
        </a:p>
      </dsp:txBody>
      <dsp:txXfrm>
        <a:off x="0" y="952325"/>
        <a:ext cx="3314082" cy="3294000"/>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1"/>
        <p:cNvGrpSpPr/>
        <p:nvPr/>
      </p:nvGrpSpPr>
      <p:grpSpPr>
        <a:xfrm>
          <a:off x="0" y="0"/>
          <a:ext cx="0" cy="0"/>
          <a:chOff x="0" y="0"/>
          <a:chExt cx="0" cy="0"/>
        </a:xfrm>
      </p:grpSpPr>
      <p:sp>
        <p:nvSpPr>
          <p:cNvPr id="732" name="Google Shape;732;g97ced1f9fa_0_1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3" name="Google Shape;733;g97ced1f9fa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g10c9c70dd4e_0_1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9" name="Google Shape;849;g10c9c70dd4e_0_130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50" name="Google Shape;850;g10c9c70dd4e_0_130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0"/>
        <p:cNvGrpSpPr/>
        <p:nvPr/>
      </p:nvGrpSpPr>
      <p:grpSpPr>
        <a:xfrm>
          <a:off x="0" y="0"/>
          <a:ext cx="0" cy="0"/>
          <a:chOff x="0" y="0"/>
          <a:chExt cx="0" cy="0"/>
        </a:xfrm>
      </p:grpSpPr>
      <p:sp>
        <p:nvSpPr>
          <p:cNvPr id="861" name="Google Shape;861;g10c9c70dd4e_0_13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2" name="Google Shape;862;g10c9c70dd4e_0_13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63" name="Google Shape;863;g10c9c70dd4e_0_13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06584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g10c9c70dd4e_0_12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7" name="Google Shape;837;g10c9c70dd4e_0_12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38" name="Google Shape;838;g10c9c70dd4e_0_129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03604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geb05f502d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1" name="Google Shape;801;geb05f502d8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02" name="Google Shape;802;geb05f502d8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g10c9c70dd4e_0_6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g10c9c70dd4e_0_67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12" name="Google Shape;812;g10c9c70dd4e_0_67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9"/>
        <p:cNvGrpSpPr/>
        <p:nvPr/>
      </p:nvGrpSpPr>
      <p:grpSpPr>
        <a:xfrm>
          <a:off x="0" y="0"/>
          <a:ext cx="0" cy="0"/>
          <a:chOff x="0" y="0"/>
          <a:chExt cx="0" cy="0"/>
        </a:xfrm>
      </p:grpSpPr>
      <p:sp>
        <p:nvSpPr>
          <p:cNvPr id="820" name="Google Shape;820;g10c9c70dd4e_0_6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1" name="Google Shape;821;g10c9c70dd4e_0_69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2" name="Google Shape;822;g10c9c70dd4e_0_694: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19</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g10c9c70dd4e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6" name="Google Shape;906;g10c9c70dd4e_0_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07" name="Google Shape;907;g10c9c70dd4e_0_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8"/>
        <p:cNvGrpSpPr/>
        <p:nvPr/>
      </p:nvGrpSpPr>
      <p:grpSpPr>
        <a:xfrm>
          <a:off x="0" y="0"/>
          <a:ext cx="0" cy="0"/>
          <a:chOff x="0" y="0"/>
          <a:chExt cx="0" cy="0"/>
        </a:xfrm>
      </p:grpSpPr>
      <p:sp>
        <p:nvSpPr>
          <p:cNvPr id="929" name="Google Shape;929;g10c9c70dd4e_0_4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0" name="Google Shape;930;g10c9c70dd4e_0_4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31" name="Google Shape;931;g10c9c70dd4e_0_4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2"/>
        <p:cNvGrpSpPr/>
        <p:nvPr/>
      </p:nvGrpSpPr>
      <p:grpSpPr>
        <a:xfrm>
          <a:off x="0" y="0"/>
          <a:ext cx="0" cy="0"/>
          <a:chOff x="0" y="0"/>
          <a:chExt cx="0" cy="0"/>
        </a:xfrm>
      </p:grpSpPr>
      <p:sp>
        <p:nvSpPr>
          <p:cNvPr id="953" name="Google Shape;953;g10c9c70dd4e_0_4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4" name="Google Shape;954;g10c9c70dd4e_0_43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55" name="Google Shape;955;g10c9c70dd4e_0_43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10c9c70dd4e_0_4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8" name="Google Shape;978;g10c9c70dd4e_0_46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979" name="Google Shape;979;g10c9c70dd4e_0_4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e838276e17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4" name="Google Shape;754;ge838276e17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0"/>
        <p:cNvGrpSpPr/>
        <p:nvPr/>
      </p:nvGrpSpPr>
      <p:grpSpPr>
        <a:xfrm>
          <a:off x="0" y="0"/>
          <a:ext cx="0" cy="0"/>
          <a:chOff x="0" y="0"/>
          <a:chExt cx="0" cy="0"/>
        </a:xfrm>
      </p:grpSpPr>
      <p:sp>
        <p:nvSpPr>
          <p:cNvPr id="1001" name="Google Shape;1001;g10c9c70dd4e_0_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2" name="Google Shape;1002;g10c9c70dd4e_0_4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03" name="Google Shape;1003;g10c9c70dd4e_0_49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g10c9c70dd4e_0_8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3" name="Google Shape;1023;g10c9c70dd4e_0_87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4" name="Google Shape;1024;g10c9c70dd4e_0_870:notes"/>
          <p:cNvSpPr txBox="1">
            <a:spLocks noGrp="1"/>
          </p:cNvSpPr>
          <p:nvPr>
            <p:ph type="sldNum" idx="12"/>
          </p:nvPr>
        </p:nvSpPr>
        <p:spPr>
          <a:xfrm>
            <a:off x="3884613" y="8685213"/>
            <a:ext cx="2971800" cy="4572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25</a:t>
            </a:fld>
            <a:endParaRPr/>
          </a:p>
        </p:txBody>
      </p:sp>
    </p:spTree>
    <p:extLst>
      <p:ext uri="{BB962C8B-B14F-4D97-AF65-F5344CB8AC3E}">
        <p14:creationId xmlns:p14="http://schemas.microsoft.com/office/powerpoint/2010/main" val="23097278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g11df35c1e82_0_18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g11df35c1e82_0_185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47" name="Google Shape;1047;g11df35c1e82_0_185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1212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11df35c1e82_0_18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8" name="Google Shape;1058;g11df35c1e82_0_18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59" name="Google Shape;1059;g11df35c1e82_0_18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550631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6"/>
        <p:cNvGrpSpPr/>
        <p:nvPr/>
      </p:nvGrpSpPr>
      <p:grpSpPr>
        <a:xfrm>
          <a:off x="0" y="0"/>
          <a:ext cx="0" cy="0"/>
          <a:chOff x="0" y="0"/>
          <a:chExt cx="0" cy="0"/>
        </a:xfrm>
      </p:grpSpPr>
      <p:sp>
        <p:nvSpPr>
          <p:cNvPr id="1057" name="Google Shape;1057;g11df35c1e82_0_18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8" name="Google Shape;1058;g11df35c1e82_0_186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059" name="Google Shape;1059;g11df35c1e82_0_186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29</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977311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1df35c1e82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1" name="Google Shape;881;g11df35c1e82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82" name="Google Shape;882;g11df35c1e82_0_5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68595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1df35c1e82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1" name="Google Shape;881;g11df35c1e82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82" name="Google Shape;882;g11df35c1e82_0_5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66584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1df35c1e82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1" name="Google Shape;881;g11df35c1e82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82" name="Google Shape;882;g11df35c1e82_0_5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6672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1df35c1e82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1" name="Google Shape;881;g11df35c1e82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82" name="Google Shape;882;g11df35c1e82_0_5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668346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1df35c1e82_0_5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1" name="Google Shape;881;g11df35c1e82_0_5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82" name="Google Shape;882;g11df35c1e82_0_5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95665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ece02f129f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3" name="Google Shape;763;gece02f129f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g11df35c1e82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4" name="Google Shape;894;g11df35c1e82_0_26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95" name="Google Shape;895;g11df35c1e82_0_26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3"/>
        <p:cNvGrpSpPr/>
        <p:nvPr/>
      </p:nvGrpSpPr>
      <p:grpSpPr>
        <a:xfrm>
          <a:off x="0" y="0"/>
          <a:ext cx="0" cy="0"/>
          <a:chOff x="0" y="0"/>
          <a:chExt cx="0" cy="0"/>
        </a:xfrm>
      </p:grpSpPr>
      <p:sp>
        <p:nvSpPr>
          <p:cNvPr id="1074" name="Google Shape;1074;g11df35c1e82_0_187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5" name="Google Shape;1075;g11df35c1e82_0_18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2"/>
        <p:cNvGrpSpPr/>
        <p:nvPr/>
      </p:nvGrpSpPr>
      <p:grpSpPr>
        <a:xfrm>
          <a:off x="0" y="0"/>
          <a:ext cx="0" cy="0"/>
          <a:chOff x="0" y="0"/>
          <a:chExt cx="0" cy="0"/>
        </a:xfrm>
      </p:grpSpPr>
      <p:sp>
        <p:nvSpPr>
          <p:cNvPr id="1093" name="Google Shape;1093;g11df35c1e82_0_189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4" name="Google Shape;1094;g11df35c1e82_0_18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7" name="Google Shape;1167;g11df35c1e82_0_196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8" name="Google Shape;1168;g11df35c1e82_0_19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9"/>
        <p:cNvGrpSpPr/>
        <p:nvPr/>
      </p:nvGrpSpPr>
      <p:grpSpPr>
        <a:xfrm>
          <a:off x="0" y="0"/>
          <a:ext cx="0" cy="0"/>
          <a:chOff x="0" y="0"/>
          <a:chExt cx="0" cy="0"/>
        </a:xfrm>
      </p:grpSpPr>
      <p:sp>
        <p:nvSpPr>
          <p:cNvPr id="1140" name="Google Shape;1140;g11df35c1e82_0_19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1" name="Google Shape;1141;g11df35c1e82_0_194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42" name="Google Shape;1142;g11df35c1e82_0_194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41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2"/>
        <p:cNvGrpSpPr/>
        <p:nvPr/>
      </p:nvGrpSpPr>
      <p:grpSpPr>
        <a:xfrm>
          <a:off x="0" y="0"/>
          <a:ext cx="0" cy="0"/>
          <a:chOff x="0" y="0"/>
          <a:chExt cx="0" cy="0"/>
        </a:xfrm>
      </p:grpSpPr>
      <p:sp>
        <p:nvSpPr>
          <p:cNvPr id="1183" name="Google Shape;1183;g11df35c1e82_0_19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84" name="Google Shape;1184;g11df35c1e82_0_19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5"/>
        <p:cNvGrpSpPr/>
        <p:nvPr/>
      </p:nvGrpSpPr>
      <p:grpSpPr>
        <a:xfrm>
          <a:off x="0" y="0"/>
          <a:ext cx="0" cy="0"/>
          <a:chOff x="0" y="0"/>
          <a:chExt cx="0" cy="0"/>
        </a:xfrm>
      </p:grpSpPr>
      <p:sp>
        <p:nvSpPr>
          <p:cNvPr id="1196" name="Google Shape;1196;g11df35c1e82_0_199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7" name="Google Shape;1197;g11df35c1e82_0_19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8"/>
        <p:cNvGrpSpPr/>
        <p:nvPr/>
      </p:nvGrpSpPr>
      <p:grpSpPr>
        <a:xfrm>
          <a:off x="0" y="0"/>
          <a:ext cx="0" cy="0"/>
          <a:chOff x="0" y="0"/>
          <a:chExt cx="0" cy="0"/>
        </a:xfrm>
      </p:grpSpPr>
      <p:sp>
        <p:nvSpPr>
          <p:cNvPr id="1209" name="Google Shape;1209;g11df35c1e82_0_200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0" name="Google Shape;1210;g11df35c1e82_0_20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2" name="Google Shape;1222;g11df35c1e82_0_20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3" name="Google Shape;1223;g11df35c1e82_0_20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11df35c1e82_0_20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6" name="Google Shape;1236;g11df35c1e82_0_2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e838276e17_0_12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ge838276e17_0_12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8" name="Google Shape;1248;g11df35c1e82_0_204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49" name="Google Shape;1249;g11df35c1e82_0_20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9"/>
        <p:cNvGrpSpPr/>
        <p:nvPr/>
      </p:nvGrpSpPr>
      <p:grpSpPr>
        <a:xfrm>
          <a:off x="0" y="0"/>
          <a:ext cx="0" cy="0"/>
          <a:chOff x="0" y="0"/>
          <a:chExt cx="0" cy="0"/>
        </a:xfrm>
      </p:grpSpPr>
      <p:sp>
        <p:nvSpPr>
          <p:cNvPr id="1260" name="Google Shape;1260;g11df35c1e82_0_205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1" name="Google Shape;1261;g11df35c1e82_0_20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11df35c1e82_0_206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73" name="Google Shape;1273;g11df35c1e82_0_20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3"/>
        <p:cNvGrpSpPr/>
        <p:nvPr/>
      </p:nvGrpSpPr>
      <p:grpSpPr>
        <a:xfrm>
          <a:off x="0" y="0"/>
          <a:ext cx="0" cy="0"/>
          <a:chOff x="0" y="0"/>
          <a:chExt cx="0" cy="0"/>
        </a:xfrm>
      </p:grpSpPr>
      <p:sp>
        <p:nvSpPr>
          <p:cNvPr id="1284" name="Google Shape;1284;g11df35c1e82_0_207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5" name="Google Shape;1285;g11df35c1e82_0_20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8"/>
        <p:cNvGrpSpPr/>
        <p:nvPr/>
      </p:nvGrpSpPr>
      <p:grpSpPr>
        <a:xfrm>
          <a:off x="0" y="0"/>
          <a:ext cx="0" cy="0"/>
          <a:chOff x="0" y="0"/>
          <a:chExt cx="0" cy="0"/>
        </a:xfrm>
      </p:grpSpPr>
      <p:sp>
        <p:nvSpPr>
          <p:cNvPr id="1309" name="Google Shape;1309;g11df35c1e82_0_115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10" name="Google Shape;1310;g11df35c1e82_0_11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g11df35c1e82_0_116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8" name="Google Shape;1328;g11df35c1e82_0_1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11df35c1e82_0_117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9" name="Google Shape;1339;g11df35c1e82_0_11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8"/>
        <p:cNvGrpSpPr/>
        <p:nvPr/>
      </p:nvGrpSpPr>
      <p:grpSpPr>
        <a:xfrm>
          <a:off x="0" y="0"/>
          <a:ext cx="0" cy="0"/>
          <a:chOff x="0" y="0"/>
          <a:chExt cx="0" cy="0"/>
        </a:xfrm>
      </p:grpSpPr>
      <p:sp>
        <p:nvSpPr>
          <p:cNvPr id="1349" name="Google Shape;1349;g11df35c1e82_0_118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0" name="Google Shape;1350;g11df35c1e82_0_1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9"/>
        <p:cNvGrpSpPr/>
        <p:nvPr/>
      </p:nvGrpSpPr>
      <p:grpSpPr>
        <a:xfrm>
          <a:off x="0" y="0"/>
          <a:ext cx="0" cy="0"/>
          <a:chOff x="0" y="0"/>
          <a:chExt cx="0" cy="0"/>
        </a:xfrm>
      </p:grpSpPr>
      <p:sp>
        <p:nvSpPr>
          <p:cNvPr id="1360" name="Google Shape;1360;g11df35c1e82_0_119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1" name="Google Shape;1361;g11df35c1e82_0_11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2"/>
        <p:cNvGrpSpPr/>
        <p:nvPr/>
      </p:nvGrpSpPr>
      <p:grpSpPr>
        <a:xfrm>
          <a:off x="0" y="0"/>
          <a:ext cx="0" cy="0"/>
          <a:chOff x="0" y="0"/>
          <a:chExt cx="0" cy="0"/>
        </a:xfrm>
      </p:grpSpPr>
      <p:sp>
        <p:nvSpPr>
          <p:cNvPr id="1373" name="Google Shape;1373;g11df35c1e82_0_12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4" name="Google Shape;1374;g11df35c1e82_0_12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4"/>
        <p:cNvGrpSpPr/>
        <p:nvPr/>
      </p:nvGrpSpPr>
      <p:grpSpPr>
        <a:xfrm>
          <a:off x="0" y="0"/>
          <a:ext cx="0" cy="0"/>
          <a:chOff x="0" y="0"/>
          <a:chExt cx="0" cy="0"/>
        </a:xfrm>
      </p:grpSpPr>
      <p:sp>
        <p:nvSpPr>
          <p:cNvPr id="765" name="Google Shape;765;ge838276e17_0_30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66" name="Google Shape;766;ge838276e17_0_3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9"/>
        <p:cNvGrpSpPr/>
        <p:nvPr/>
      </p:nvGrpSpPr>
      <p:grpSpPr>
        <a:xfrm>
          <a:off x="0" y="0"/>
          <a:ext cx="0" cy="0"/>
          <a:chOff x="0" y="0"/>
          <a:chExt cx="0" cy="0"/>
        </a:xfrm>
      </p:grpSpPr>
      <p:sp>
        <p:nvSpPr>
          <p:cNvPr id="1390" name="Google Shape;1390;g11df35c1e82_0_12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1" name="Google Shape;1391;g11df35c1e82_0_12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11df35c1e82_0_123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3" name="Google Shape;1403;g11df35c1e82_0_12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5"/>
        <p:cNvGrpSpPr/>
        <p:nvPr/>
      </p:nvGrpSpPr>
      <p:grpSpPr>
        <a:xfrm>
          <a:off x="0" y="0"/>
          <a:ext cx="0" cy="0"/>
          <a:chOff x="0" y="0"/>
          <a:chExt cx="0" cy="0"/>
        </a:xfrm>
      </p:grpSpPr>
      <p:sp>
        <p:nvSpPr>
          <p:cNvPr id="1416" name="Google Shape;1416;g11df35c1e82_0_125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7" name="Google Shape;1417;g11df35c1e82_0_12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9"/>
        <p:cNvGrpSpPr/>
        <p:nvPr/>
      </p:nvGrpSpPr>
      <p:grpSpPr>
        <a:xfrm>
          <a:off x="0" y="0"/>
          <a:ext cx="0" cy="0"/>
          <a:chOff x="0" y="0"/>
          <a:chExt cx="0" cy="0"/>
        </a:xfrm>
      </p:grpSpPr>
      <p:sp>
        <p:nvSpPr>
          <p:cNvPr id="1430" name="Google Shape;1430;g11df35c1e82_0_126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1" name="Google Shape;1431;g11df35c1e82_0_12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3"/>
        <p:cNvGrpSpPr/>
        <p:nvPr/>
      </p:nvGrpSpPr>
      <p:grpSpPr>
        <a:xfrm>
          <a:off x="0" y="0"/>
          <a:ext cx="0" cy="0"/>
          <a:chOff x="0" y="0"/>
          <a:chExt cx="0" cy="0"/>
        </a:xfrm>
      </p:grpSpPr>
      <p:sp>
        <p:nvSpPr>
          <p:cNvPr id="1444" name="Google Shape;1444;g11df35c1e82_0_127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5" name="Google Shape;1445;g11df35c1e82_0_12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7"/>
        <p:cNvGrpSpPr/>
        <p:nvPr/>
      </p:nvGrpSpPr>
      <p:grpSpPr>
        <a:xfrm>
          <a:off x="0" y="0"/>
          <a:ext cx="0" cy="0"/>
          <a:chOff x="0" y="0"/>
          <a:chExt cx="0" cy="0"/>
        </a:xfrm>
      </p:grpSpPr>
      <p:sp>
        <p:nvSpPr>
          <p:cNvPr id="1458" name="Google Shape;1458;g11df35c1e82_0_128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59" name="Google Shape;1459;g11df35c1e82_0_1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1"/>
        <p:cNvGrpSpPr/>
        <p:nvPr/>
      </p:nvGrpSpPr>
      <p:grpSpPr>
        <a:xfrm>
          <a:off x="0" y="0"/>
          <a:ext cx="0" cy="0"/>
          <a:chOff x="0" y="0"/>
          <a:chExt cx="0" cy="0"/>
        </a:xfrm>
      </p:grpSpPr>
      <p:sp>
        <p:nvSpPr>
          <p:cNvPr id="1472" name="Google Shape;1472;g11df35c1e82_0_130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73" name="Google Shape;1473;g11df35c1e82_0_1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5"/>
        <p:cNvGrpSpPr/>
        <p:nvPr/>
      </p:nvGrpSpPr>
      <p:grpSpPr>
        <a:xfrm>
          <a:off x="0" y="0"/>
          <a:ext cx="0" cy="0"/>
          <a:chOff x="0" y="0"/>
          <a:chExt cx="0" cy="0"/>
        </a:xfrm>
      </p:grpSpPr>
      <p:sp>
        <p:nvSpPr>
          <p:cNvPr id="1486" name="Google Shape;1486;g11df35c1e82_0_13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7" name="Google Shape;1487;g11df35c1e82_0_13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0"/>
        <p:cNvGrpSpPr/>
        <p:nvPr/>
      </p:nvGrpSpPr>
      <p:grpSpPr>
        <a:xfrm>
          <a:off x="0" y="0"/>
          <a:ext cx="0" cy="0"/>
          <a:chOff x="0" y="0"/>
          <a:chExt cx="0" cy="0"/>
        </a:xfrm>
      </p:grpSpPr>
      <p:sp>
        <p:nvSpPr>
          <p:cNvPr id="1501" name="Google Shape;1501;g11df35c1e82_0_13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2" name="Google Shape;1502;g11df35c1e82_0_13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4"/>
        <p:cNvGrpSpPr/>
        <p:nvPr/>
      </p:nvGrpSpPr>
      <p:grpSpPr>
        <a:xfrm>
          <a:off x="0" y="0"/>
          <a:ext cx="0" cy="0"/>
          <a:chOff x="0" y="0"/>
          <a:chExt cx="0" cy="0"/>
        </a:xfrm>
      </p:grpSpPr>
      <p:sp>
        <p:nvSpPr>
          <p:cNvPr id="1515" name="Google Shape;1515;g11df35c1e82_0_134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6" name="Google Shape;1516;g11df35c1e82_0_13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e838276e17_0_30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55" name="Google Shape;755;ge838276e17_0_3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0"/>
        <p:cNvGrpSpPr/>
        <p:nvPr/>
      </p:nvGrpSpPr>
      <p:grpSpPr>
        <a:xfrm>
          <a:off x="0" y="0"/>
          <a:ext cx="0" cy="0"/>
          <a:chOff x="0" y="0"/>
          <a:chExt cx="0" cy="0"/>
        </a:xfrm>
      </p:grpSpPr>
      <p:sp>
        <p:nvSpPr>
          <p:cNvPr id="1111" name="Google Shape;1111;g11df35c1e82_0_19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12" name="Google Shape;1112;g11df35c1e82_0_19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113" name="Google Shape;1113;g11df35c1e82_0_19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68</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8322091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11df35c1e82_0_19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4" name="Google Shape;1124;g11df35c1e82_0_19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7842663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g11df35c1e82_0_20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8" name="Google Shape;1298;g11df35c1e82_0_208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299" name="Google Shape;1299;g11df35c1e82_0_208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70</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2543141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8"/>
        <p:cNvGrpSpPr/>
        <p:nvPr/>
      </p:nvGrpSpPr>
      <p:grpSpPr>
        <a:xfrm>
          <a:off x="0" y="0"/>
          <a:ext cx="0" cy="0"/>
          <a:chOff x="0" y="0"/>
          <a:chExt cx="0" cy="0"/>
        </a:xfrm>
      </p:grpSpPr>
      <p:sp>
        <p:nvSpPr>
          <p:cNvPr id="1529" name="Google Shape;1529;ge838276e17_0_4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ctr" anchorCtr="0">
            <a:noAutofit/>
          </a:bodyPr>
          <a:lstStyle/>
          <a:p>
            <a:pPr marL="0" lvl="0" indent="0" algn="l" rtl="0">
              <a:lnSpc>
                <a:spcPct val="100000"/>
              </a:lnSpc>
              <a:spcBef>
                <a:spcPts val="0"/>
              </a:spcBef>
              <a:spcAft>
                <a:spcPts val="0"/>
              </a:spcAft>
              <a:buSzPts val="1400"/>
              <a:buNone/>
            </a:pPr>
            <a:endParaRPr/>
          </a:p>
        </p:txBody>
      </p:sp>
      <p:sp>
        <p:nvSpPr>
          <p:cNvPr id="1530" name="Google Shape;1530;ge838276e17_0_4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11df35c1e82_0_6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5" name="Google Shape;785;g11df35c1e82_0_68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786" name="Google Shape;786;g11df35c1e82_0_68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geb05f502d8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5" name="Google Shape;785;geb05f502d8_0_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786" name="Google Shape;786;geb05f502d8_0_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g10c9c70dd4e_0_12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7" name="Google Shape;837;g10c9c70dd4e_0_129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838" name="Google Shape;838;g10c9c70dd4e_0_129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1265035" y="479388"/>
            <a:ext cx="10277100" cy="6507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dirty="0"/>
          </a:p>
        </p:txBody>
      </p:sp>
      <p:sp>
        <p:nvSpPr>
          <p:cNvPr id="17" name="Google Shape;17;p2"/>
          <p:cNvSpPr txBox="1">
            <a:spLocks noGrp="1"/>
          </p:cNvSpPr>
          <p:nvPr>
            <p:ph type="body" idx="1"/>
          </p:nvPr>
        </p:nvSpPr>
        <p:spPr>
          <a:xfrm>
            <a:off x="1274237" y="1211580"/>
            <a:ext cx="10268100" cy="50121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hoto grid_2">
  <p:cSld name="Photo grid_2">
    <p:spTree>
      <p:nvGrpSpPr>
        <p:cNvPr id="1" name="Shape 65"/>
        <p:cNvGrpSpPr/>
        <p:nvPr/>
      </p:nvGrpSpPr>
      <p:grpSpPr>
        <a:xfrm>
          <a:off x="0" y="0"/>
          <a:ext cx="0" cy="0"/>
          <a:chOff x="0" y="0"/>
          <a:chExt cx="0" cy="0"/>
        </a:xfrm>
      </p:grpSpPr>
      <p:sp>
        <p:nvSpPr>
          <p:cNvPr id="66" name="Google Shape;66;p11"/>
          <p:cNvSpPr/>
          <p:nvPr/>
        </p:nvSpPr>
        <p:spPr>
          <a:xfrm rot="5400000">
            <a:off x="3576550" y="-1755417"/>
            <a:ext cx="5038800" cy="12197700"/>
          </a:xfrm>
          <a:prstGeom prst="rect">
            <a:avLst/>
          </a:prstGeom>
          <a:solidFill>
            <a:srgbClr val="F3F3F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67" name="Google Shape;67;p11"/>
          <p:cNvSpPr txBox="1">
            <a:spLocks noGrp="1"/>
          </p:cNvSpPr>
          <p:nvPr>
            <p:ph type="title"/>
          </p:nvPr>
        </p:nvSpPr>
        <p:spPr>
          <a:xfrm>
            <a:off x="530933" y="271067"/>
            <a:ext cx="4686900" cy="23073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0"/>
              </a:spcBef>
              <a:spcAft>
                <a:spcPts val="0"/>
              </a:spcAft>
              <a:buSzPts val="4300"/>
              <a:buNone/>
              <a:defRPr/>
            </a:lvl1pPr>
            <a:lvl2pPr lvl="1" algn="l" rtl="0">
              <a:lnSpc>
                <a:spcPct val="100000"/>
              </a:lnSpc>
              <a:spcBef>
                <a:spcPts val="0"/>
              </a:spcBef>
              <a:spcAft>
                <a:spcPts val="0"/>
              </a:spcAft>
              <a:buSzPts val="1900"/>
              <a:buNone/>
              <a:defRPr/>
            </a:lvl2pPr>
            <a:lvl3pPr lvl="2" algn="l" rtl="0">
              <a:lnSpc>
                <a:spcPct val="100000"/>
              </a:lnSpc>
              <a:spcBef>
                <a:spcPts val="0"/>
              </a:spcBef>
              <a:spcAft>
                <a:spcPts val="0"/>
              </a:spcAft>
              <a:buSzPts val="1900"/>
              <a:buNone/>
              <a:defRPr/>
            </a:lvl3pPr>
            <a:lvl4pPr lvl="3" algn="l" rtl="0">
              <a:lnSpc>
                <a:spcPct val="100000"/>
              </a:lnSpc>
              <a:spcBef>
                <a:spcPts val="0"/>
              </a:spcBef>
              <a:spcAft>
                <a:spcPts val="0"/>
              </a:spcAft>
              <a:buSzPts val="1900"/>
              <a:buNone/>
              <a:defRPr/>
            </a:lvl4pPr>
            <a:lvl5pPr lvl="4" algn="l" rtl="0">
              <a:lnSpc>
                <a:spcPct val="100000"/>
              </a:lnSpc>
              <a:spcBef>
                <a:spcPts val="0"/>
              </a:spcBef>
              <a:spcAft>
                <a:spcPts val="0"/>
              </a:spcAft>
              <a:buSzPts val="1900"/>
              <a:buNone/>
              <a:defRPr/>
            </a:lvl5pPr>
            <a:lvl6pPr lvl="5" algn="l" rtl="0">
              <a:lnSpc>
                <a:spcPct val="100000"/>
              </a:lnSpc>
              <a:spcBef>
                <a:spcPts val="0"/>
              </a:spcBef>
              <a:spcAft>
                <a:spcPts val="0"/>
              </a:spcAft>
              <a:buSzPts val="1900"/>
              <a:buNone/>
              <a:defRPr/>
            </a:lvl6pPr>
            <a:lvl7pPr lvl="6" algn="l" rtl="0">
              <a:lnSpc>
                <a:spcPct val="100000"/>
              </a:lnSpc>
              <a:spcBef>
                <a:spcPts val="0"/>
              </a:spcBef>
              <a:spcAft>
                <a:spcPts val="0"/>
              </a:spcAft>
              <a:buSzPts val="1900"/>
              <a:buNone/>
              <a:defRPr/>
            </a:lvl7pPr>
            <a:lvl8pPr lvl="7" algn="l" rtl="0">
              <a:lnSpc>
                <a:spcPct val="100000"/>
              </a:lnSpc>
              <a:spcBef>
                <a:spcPts val="0"/>
              </a:spcBef>
              <a:spcAft>
                <a:spcPts val="0"/>
              </a:spcAft>
              <a:buSzPts val="1900"/>
              <a:buNone/>
              <a:defRPr/>
            </a:lvl8pPr>
            <a:lvl9pPr lvl="8" algn="l" rtl="0">
              <a:lnSpc>
                <a:spcPct val="100000"/>
              </a:lnSpc>
              <a:spcBef>
                <a:spcPts val="0"/>
              </a:spcBef>
              <a:spcAft>
                <a:spcPts val="0"/>
              </a:spcAft>
              <a:buSzPts val="1900"/>
              <a:buNone/>
              <a:defRPr/>
            </a:lvl9pPr>
          </a:lstStyle>
          <a:p>
            <a:endParaRPr/>
          </a:p>
        </p:txBody>
      </p:sp>
      <p:sp>
        <p:nvSpPr>
          <p:cNvPr id="68" name="Google Shape;68;p11"/>
          <p:cNvSpPr txBox="1">
            <a:spLocks noGrp="1"/>
          </p:cNvSpPr>
          <p:nvPr>
            <p:ph type="subTitle" idx="1"/>
          </p:nvPr>
        </p:nvSpPr>
        <p:spPr>
          <a:xfrm>
            <a:off x="530933" y="2012667"/>
            <a:ext cx="8366100" cy="9633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sz="2400">
                <a:latin typeface="Open Sans Light"/>
                <a:ea typeface="Open Sans Light"/>
                <a:cs typeface="Open Sans Light"/>
                <a:sym typeface="Open Sans Light"/>
              </a:defRPr>
            </a:lvl1pPr>
            <a:lvl2pPr lvl="1" algn="l" rtl="0">
              <a:lnSpc>
                <a:spcPct val="100000"/>
              </a:lnSpc>
              <a:spcBef>
                <a:spcPts val="700"/>
              </a:spcBef>
              <a:spcAft>
                <a:spcPts val="0"/>
              </a:spcAft>
              <a:buSzPts val="2100"/>
              <a:buNone/>
              <a:defRPr/>
            </a:lvl2pPr>
            <a:lvl3pPr lvl="2" algn="l" rtl="0">
              <a:lnSpc>
                <a:spcPct val="100000"/>
              </a:lnSpc>
              <a:spcBef>
                <a:spcPts val="700"/>
              </a:spcBef>
              <a:spcAft>
                <a:spcPts val="0"/>
              </a:spcAft>
              <a:buSzPts val="1900"/>
              <a:buNone/>
              <a:defRPr/>
            </a:lvl3pPr>
            <a:lvl4pPr lvl="3" algn="l" rtl="0">
              <a:lnSpc>
                <a:spcPct val="100000"/>
              </a:lnSpc>
              <a:spcBef>
                <a:spcPts val="700"/>
              </a:spcBef>
              <a:spcAft>
                <a:spcPts val="0"/>
              </a:spcAft>
              <a:buSzPts val="1600"/>
              <a:buNone/>
              <a:defRPr/>
            </a:lvl4pPr>
            <a:lvl5pPr lvl="4" algn="l" rtl="0">
              <a:lnSpc>
                <a:spcPct val="100000"/>
              </a:lnSpc>
              <a:spcBef>
                <a:spcPts val="700"/>
              </a:spcBef>
              <a:spcAft>
                <a:spcPts val="0"/>
              </a:spcAft>
              <a:buSzPts val="2100"/>
              <a:buNone/>
              <a:defRPr/>
            </a:lvl5pPr>
            <a:lvl6pPr lvl="5" algn="l" rtl="0">
              <a:lnSpc>
                <a:spcPct val="100000"/>
              </a:lnSpc>
              <a:spcBef>
                <a:spcPts val="700"/>
              </a:spcBef>
              <a:spcAft>
                <a:spcPts val="0"/>
              </a:spcAft>
              <a:buSzPts val="2700"/>
              <a:buNone/>
              <a:defRPr/>
            </a:lvl6pPr>
            <a:lvl7pPr lvl="6" algn="l" rtl="0">
              <a:lnSpc>
                <a:spcPct val="100000"/>
              </a:lnSpc>
              <a:spcBef>
                <a:spcPts val="700"/>
              </a:spcBef>
              <a:spcAft>
                <a:spcPts val="0"/>
              </a:spcAft>
              <a:buSzPts val="2700"/>
              <a:buNone/>
              <a:defRPr/>
            </a:lvl7pPr>
            <a:lvl8pPr lvl="7" algn="l" rtl="0">
              <a:lnSpc>
                <a:spcPct val="100000"/>
              </a:lnSpc>
              <a:spcBef>
                <a:spcPts val="700"/>
              </a:spcBef>
              <a:spcAft>
                <a:spcPts val="0"/>
              </a:spcAft>
              <a:buSzPts val="2700"/>
              <a:buNone/>
              <a:defRPr/>
            </a:lvl8pPr>
            <a:lvl9pPr lvl="8" algn="l" rtl="0">
              <a:lnSpc>
                <a:spcPct val="100000"/>
              </a:lnSpc>
              <a:spcBef>
                <a:spcPts val="700"/>
              </a:spcBef>
              <a:spcAft>
                <a:spcPts val="0"/>
              </a:spcAft>
              <a:buSzPts val="2700"/>
              <a:buNone/>
              <a:defRPr/>
            </a:lvl9pPr>
          </a:lstStyle>
          <a:p>
            <a:endParaRPr/>
          </a:p>
        </p:txBody>
      </p:sp>
      <p:sp>
        <p:nvSpPr>
          <p:cNvPr id="69" name="Google Shape;69;p11"/>
          <p:cNvSpPr txBox="1">
            <a:spLocks noGrp="1"/>
          </p:cNvSpPr>
          <p:nvPr>
            <p:ph type="body" idx="2"/>
          </p:nvPr>
        </p:nvSpPr>
        <p:spPr>
          <a:xfrm>
            <a:off x="530933" y="3280667"/>
            <a:ext cx="4579500" cy="2408100"/>
          </a:xfrm>
          <a:prstGeom prst="rect">
            <a:avLst/>
          </a:prstGeom>
          <a:noFill/>
          <a:ln>
            <a:noFill/>
          </a:ln>
        </p:spPr>
        <p:txBody>
          <a:bodyPr spcFirstLastPara="1" wrap="square" lIns="121900" tIns="121900" rIns="121900" bIns="121900" anchor="t" anchorCtr="0">
            <a:noAutofit/>
          </a:bodyPr>
          <a:lstStyle>
            <a:lvl1pPr marL="457200" lvl="0" indent="-361950" algn="l" rtl="0">
              <a:lnSpc>
                <a:spcPct val="115000"/>
              </a:lnSpc>
              <a:spcBef>
                <a:spcPts val="700"/>
              </a:spcBef>
              <a:spcAft>
                <a:spcPts val="0"/>
              </a:spcAft>
              <a:buSzPts val="2100"/>
              <a:buChar char="•"/>
              <a:defRPr sz="2100"/>
            </a:lvl1pPr>
            <a:lvl2pPr marL="914400" lvl="1" indent="-361950" algn="l" rtl="0">
              <a:lnSpc>
                <a:spcPct val="115000"/>
              </a:lnSpc>
              <a:spcBef>
                <a:spcPts val="1300"/>
              </a:spcBef>
              <a:spcAft>
                <a:spcPts val="0"/>
              </a:spcAft>
              <a:buSzPts val="2100"/>
              <a:buChar char="–"/>
              <a:defRPr/>
            </a:lvl2pPr>
            <a:lvl3pPr marL="1371600" lvl="2" indent="-349250" algn="l" rtl="0">
              <a:lnSpc>
                <a:spcPct val="115000"/>
              </a:lnSpc>
              <a:spcBef>
                <a:spcPts val="1300"/>
              </a:spcBef>
              <a:spcAft>
                <a:spcPts val="0"/>
              </a:spcAft>
              <a:buSzPts val="1900"/>
              <a:buChar char="•"/>
              <a:defRPr/>
            </a:lvl3pPr>
            <a:lvl4pPr marL="1828800" lvl="3" indent="-330200" algn="l" rtl="0">
              <a:lnSpc>
                <a:spcPct val="115000"/>
              </a:lnSpc>
              <a:spcBef>
                <a:spcPts val="1300"/>
              </a:spcBef>
              <a:spcAft>
                <a:spcPts val="0"/>
              </a:spcAft>
              <a:buSzPts val="1600"/>
              <a:buChar char="–"/>
              <a:defRPr/>
            </a:lvl4pPr>
            <a:lvl5pPr marL="2286000" lvl="4" indent="-361950" algn="l" rtl="0">
              <a:lnSpc>
                <a:spcPct val="115000"/>
              </a:lnSpc>
              <a:spcBef>
                <a:spcPts val="1300"/>
              </a:spcBef>
              <a:spcAft>
                <a:spcPts val="0"/>
              </a:spcAft>
              <a:buSzPts val="2100"/>
              <a:buChar char="»"/>
              <a:defRPr/>
            </a:lvl5pPr>
            <a:lvl6pPr marL="2743200" lvl="5" indent="-400050" algn="l" rtl="0">
              <a:lnSpc>
                <a:spcPct val="115000"/>
              </a:lnSpc>
              <a:spcBef>
                <a:spcPts val="1300"/>
              </a:spcBef>
              <a:spcAft>
                <a:spcPts val="0"/>
              </a:spcAft>
              <a:buSzPts val="2700"/>
              <a:buChar char="•"/>
              <a:defRPr/>
            </a:lvl6pPr>
            <a:lvl7pPr marL="3200400" lvl="6" indent="-400050" algn="l" rtl="0">
              <a:lnSpc>
                <a:spcPct val="115000"/>
              </a:lnSpc>
              <a:spcBef>
                <a:spcPts val="1300"/>
              </a:spcBef>
              <a:spcAft>
                <a:spcPts val="0"/>
              </a:spcAft>
              <a:buSzPts val="2700"/>
              <a:buChar char="•"/>
              <a:defRPr/>
            </a:lvl7pPr>
            <a:lvl8pPr marL="3657600" lvl="7" indent="-400050" algn="l" rtl="0">
              <a:lnSpc>
                <a:spcPct val="115000"/>
              </a:lnSpc>
              <a:spcBef>
                <a:spcPts val="1300"/>
              </a:spcBef>
              <a:spcAft>
                <a:spcPts val="0"/>
              </a:spcAft>
              <a:buSzPts val="2700"/>
              <a:buChar char="•"/>
              <a:defRPr/>
            </a:lvl8pPr>
            <a:lvl9pPr marL="4114800" lvl="8" indent="-400050" algn="l" rtl="0">
              <a:lnSpc>
                <a:spcPct val="115000"/>
              </a:lnSpc>
              <a:spcBef>
                <a:spcPts val="1300"/>
              </a:spcBef>
              <a:spcAft>
                <a:spcPts val="1300"/>
              </a:spcAft>
              <a:buSzPts val="2700"/>
              <a:buChar char="•"/>
              <a:defRPr/>
            </a:lvl9pPr>
          </a:lstStyle>
          <a:p>
            <a:endParaRPr/>
          </a:p>
        </p:txBody>
      </p:sp>
      <p:sp>
        <p:nvSpPr>
          <p:cNvPr id="70" name="Google Shape;70;p11"/>
          <p:cNvSpPr txBox="1">
            <a:spLocks noGrp="1"/>
          </p:cNvSpPr>
          <p:nvPr>
            <p:ph type="body" idx="3"/>
          </p:nvPr>
        </p:nvSpPr>
        <p:spPr>
          <a:xfrm>
            <a:off x="6162543" y="1883708"/>
            <a:ext cx="4820700" cy="2428800"/>
          </a:xfrm>
          <a:prstGeom prst="rect">
            <a:avLst/>
          </a:prstGeom>
          <a:noFill/>
          <a:ln>
            <a:noFill/>
          </a:ln>
        </p:spPr>
        <p:txBody>
          <a:bodyPr spcFirstLastPara="1" wrap="square" lIns="121900" tIns="121900" rIns="121900" bIns="121900" anchor="t" anchorCtr="0">
            <a:noAutofit/>
          </a:bodyPr>
          <a:lstStyle>
            <a:lvl1pPr marL="457200" lvl="0" indent="-361950" algn="l" rtl="0">
              <a:lnSpc>
                <a:spcPct val="100000"/>
              </a:lnSpc>
              <a:spcBef>
                <a:spcPts val="700"/>
              </a:spcBef>
              <a:spcAft>
                <a:spcPts val="0"/>
              </a:spcAft>
              <a:buSzPts val="2100"/>
              <a:buChar char="•"/>
              <a:defRPr sz="2100"/>
            </a:lvl1pPr>
            <a:lvl2pPr marL="914400" lvl="1" indent="-361950" algn="l" rtl="0">
              <a:lnSpc>
                <a:spcPct val="100000"/>
              </a:lnSpc>
              <a:spcBef>
                <a:spcPts val="500"/>
              </a:spcBef>
              <a:spcAft>
                <a:spcPts val="0"/>
              </a:spcAft>
              <a:buSzPts val="2100"/>
              <a:buChar char="–"/>
              <a:defRPr/>
            </a:lvl2pPr>
            <a:lvl3pPr marL="1371600" lvl="2" indent="-349250" algn="l" rtl="0">
              <a:lnSpc>
                <a:spcPct val="100000"/>
              </a:lnSpc>
              <a:spcBef>
                <a:spcPts val="500"/>
              </a:spcBef>
              <a:spcAft>
                <a:spcPts val="0"/>
              </a:spcAft>
              <a:buSzPts val="1900"/>
              <a:buChar char="•"/>
              <a:defRPr/>
            </a:lvl3pPr>
            <a:lvl4pPr marL="1828800" lvl="3" indent="-330200" algn="l" rtl="0">
              <a:lnSpc>
                <a:spcPct val="100000"/>
              </a:lnSpc>
              <a:spcBef>
                <a:spcPts val="400"/>
              </a:spcBef>
              <a:spcAft>
                <a:spcPts val="0"/>
              </a:spcAft>
              <a:buSzPts val="1600"/>
              <a:buChar char="–"/>
              <a:defRPr/>
            </a:lvl4pPr>
            <a:lvl5pPr marL="2286000" lvl="4" indent="-361950" algn="l" rtl="0">
              <a:lnSpc>
                <a:spcPct val="100000"/>
              </a:lnSpc>
              <a:spcBef>
                <a:spcPts val="400"/>
              </a:spcBef>
              <a:spcAft>
                <a:spcPts val="0"/>
              </a:spcAft>
              <a:buSzPts val="2100"/>
              <a:buChar char="»"/>
              <a:defRPr/>
            </a:lvl5pPr>
            <a:lvl6pPr marL="2743200" lvl="5" indent="-400050" algn="l" rtl="0">
              <a:lnSpc>
                <a:spcPct val="100000"/>
              </a:lnSpc>
              <a:spcBef>
                <a:spcPts val="500"/>
              </a:spcBef>
              <a:spcAft>
                <a:spcPts val="0"/>
              </a:spcAft>
              <a:buSzPts val="2700"/>
              <a:buChar char="•"/>
              <a:defRPr/>
            </a:lvl6pPr>
            <a:lvl7pPr marL="3200400" lvl="6" indent="-400050" algn="l" rtl="0">
              <a:lnSpc>
                <a:spcPct val="100000"/>
              </a:lnSpc>
              <a:spcBef>
                <a:spcPts val="500"/>
              </a:spcBef>
              <a:spcAft>
                <a:spcPts val="0"/>
              </a:spcAft>
              <a:buSzPts val="2700"/>
              <a:buChar char="•"/>
              <a:defRPr/>
            </a:lvl7pPr>
            <a:lvl8pPr marL="3657600" lvl="7" indent="-400050" algn="l" rtl="0">
              <a:lnSpc>
                <a:spcPct val="100000"/>
              </a:lnSpc>
              <a:spcBef>
                <a:spcPts val="500"/>
              </a:spcBef>
              <a:spcAft>
                <a:spcPts val="0"/>
              </a:spcAft>
              <a:buSzPts val="2700"/>
              <a:buChar char="•"/>
              <a:defRPr/>
            </a:lvl8pPr>
            <a:lvl9pPr marL="4114800" lvl="8" indent="-400050" algn="l" rtl="0">
              <a:lnSpc>
                <a:spcPct val="100000"/>
              </a:lnSpc>
              <a:spcBef>
                <a:spcPts val="500"/>
              </a:spcBef>
              <a:spcAft>
                <a:spcPts val="0"/>
              </a:spcAft>
              <a:buSzPts val="2700"/>
              <a:buChar char="•"/>
              <a:defRPr/>
            </a:lvl9pPr>
          </a:lstStyle>
          <a:p>
            <a:endParaRPr/>
          </a:p>
        </p:txBody>
      </p:sp>
      <p:sp>
        <p:nvSpPr>
          <p:cNvPr id="71" name="Google Shape;71;p11"/>
          <p:cNvSpPr/>
          <p:nvPr/>
        </p:nvSpPr>
        <p:spPr>
          <a:xfrm>
            <a:off x="5802736" y="276067"/>
            <a:ext cx="3056700" cy="31533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pic>
        <p:nvPicPr>
          <p:cNvPr id="72" name="Google Shape;72;p11"/>
          <p:cNvPicPr preferRelativeResize="0"/>
          <p:nvPr/>
        </p:nvPicPr>
        <p:blipFill rotWithShape="1">
          <a:blip r:embed="rId2">
            <a:alphaModFix/>
          </a:blip>
          <a:srcRect l="21854" r="21848"/>
          <a:stretch/>
        </p:blipFill>
        <p:spPr>
          <a:xfrm>
            <a:off x="5802736" y="3428901"/>
            <a:ext cx="3056592" cy="3152833"/>
          </a:xfrm>
          <a:prstGeom prst="rect">
            <a:avLst/>
          </a:prstGeom>
          <a:noFill/>
          <a:ln>
            <a:noFill/>
          </a:ln>
        </p:spPr>
      </p:pic>
      <p:pic>
        <p:nvPicPr>
          <p:cNvPr id="73" name="Google Shape;73;p11"/>
          <p:cNvPicPr preferRelativeResize="0"/>
          <p:nvPr/>
        </p:nvPicPr>
        <p:blipFill rotWithShape="1">
          <a:blip r:embed="rId3">
            <a:alphaModFix/>
          </a:blip>
          <a:srcRect l="21854" r="21848"/>
          <a:stretch/>
        </p:blipFill>
        <p:spPr>
          <a:xfrm>
            <a:off x="8859325" y="276067"/>
            <a:ext cx="3056592" cy="3152833"/>
          </a:xfrm>
          <a:prstGeom prst="rect">
            <a:avLst/>
          </a:prstGeom>
          <a:noFill/>
          <a:ln>
            <a:noFill/>
          </a:ln>
        </p:spPr>
      </p:pic>
      <p:sp>
        <p:nvSpPr>
          <p:cNvPr id="74" name="Google Shape;74;p11"/>
          <p:cNvSpPr/>
          <p:nvPr/>
        </p:nvSpPr>
        <p:spPr>
          <a:xfrm>
            <a:off x="8859325" y="3428901"/>
            <a:ext cx="3056700" cy="31533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75" name="Google Shape;75;p11"/>
          <p:cNvSpPr txBox="1">
            <a:spLocks noGrp="1"/>
          </p:cNvSpPr>
          <p:nvPr>
            <p:ph type="subTitle" idx="4"/>
          </p:nvPr>
        </p:nvSpPr>
        <p:spPr>
          <a:xfrm>
            <a:off x="5979864" y="1108951"/>
            <a:ext cx="2702400" cy="1776000"/>
          </a:xfrm>
          <a:prstGeom prst="rect">
            <a:avLst/>
          </a:prstGeom>
          <a:noFill/>
          <a:ln>
            <a:noFill/>
          </a:ln>
        </p:spPr>
        <p:txBody>
          <a:bodyPr spcFirstLastPara="1" wrap="square" lIns="121900" tIns="121900" rIns="121900" bIns="121900" anchor="t" anchorCtr="0">
            <a:noAutofit/>
          </a:bodyPr>
          <a:lstStyle>
            <a:lvl1pPr marR="0" lvl="0" algn="l" rtl="0">
              <a:lnSpc>
                <a:spcPct val="100000"/>
              </a:lnSpc>
              <a:spcBef>
                <a:spcPts val="700"/>
              </a:spcBef>
              <a:spcAft>
                <a:spcPts val="0"/>
              </a:spcAft>
              <a:buClr>
                <a:schemeClr val="lt1"/>
              </a:buClr>
              <a:buSzPts val="2400"/>
              <a:buFont typeface="Open Sans Light"/>
              <a:buNone/>
              <a:defRPr sz="2400" i="0" u="none" strike="noStrike" cap="none">
                <a:solidFill>
                  <a:schemeClr val="lt1"/>
                </a:solidFill>
                <a:latin typeface="Open Sans Light"/>
                <a:ea typeface="Open Sans Light"/>
                <a:cs typeface="Open Sans Light"/>
                <a:sym typeface="Open Sans Light"/>
              </a:defRPr>
            </a:lvl1pPr>
            <a:lvl2pPr marR="0" lvl="1"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2pPr>
            <a:lvl3pPr marR="0" lvl="2" algn="ctr" rtl="0">
              <a:lnSpc>
                <a:spcPct val="10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3pPr>
            <a:lvl4pPr marR="0" lvl="3"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4pPr>
            <a:lvl5pPr marR="0" lvl="4"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5pPr>
            <a:lvl6pPr marR="0" lvl="5"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6pPr>
            <a:lvl7pPr marR="0" lvl="6"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7pPr>
            <a:lvl8pPr marR="0" lvl="7"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8pPr>
            <a:lvl9pPr marR="0" lvl="8"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9pPr>
          </a:lstStyle>
          <a:p>
            <a:endParaRPr/>
          </a:p>
        </p:txBody>
      </p:sp>
      <p:sp>
        <p:nvSpPr>
          <p:cNvPr id="76" name="Google Shape;76;p11"/>
          <p:cNvSpPr txBox="1">
            <a:spLocks noGrp="1"/>
          </p:cNvSpPr>
          <p:nvPr>
            <p:ph type="subTitle" idx="5"/>
          </p:nvPr>
        </p:nvSpPr>
        <p:spPr>
          <a:xfrm>
            <a:off x="9036442" y="4165532"/>
            <a:ext cx="2702400" cy="1776000"/>
          </a:xfrm>
          <a:prstGeom prst="rect">
            <a:avLst/>
          </a:prstGeom>
          <a:noFill/>
          <a:ln>
            <a:noFill/>
          </a:ln>
        </p:spPr>
        <p:txBody>
          <a:bodyPr spcFirstLastPara="1" wrap="square" lIns="121900" tIns="121900" rIns="121900" bIns="121900" anchor="t" anchorCtr="0">
            <a:noAutofit/>
          </a:bodyPr>
          <a:lstStyle>
            <a:lvl1pPr marR="0" lvl="0" algn="l" rtl="0">
              <a:lnSpc>
                <a:spcPct val="100000"/>
              </a:lnSpc>
              <a:spcBef>
                <a:spcPts val="700"/>
              </a:spcBef>
              <a:spcAft>
                <a:spcPts val="0"/>
              </a:spcAft>
              <a:buClr>
                <a:schemeClr val="lt1"/>
              </a:buClr>
              <a:buSzPts val="2400"/>
              <a:buFont typeface="Open Sans Light"/>
              <a:buNone/>
              <a:defRPr sz="2400" i="0" u="none" strike="noStrike" cap="none">
                <a:solidFill>
                  <a:schemeClr val="lt1"/>
                </a:solidFill>
                <a:latin typeface="Open Sans Light"/>
                <a:ea typeface="Open Sans Light"/>
                <a:cs typeface="Open Sans Light"/>
                <a:sym typeface="Open Sans Light"/>
              </a:defRPr>
            </a:lvl1pPr>
            <a:lvl2pPr marR="0" lvl="1"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2pPr>
            <a:lvl3pPr marR="0" lvl="2" algn="ctr" rtl="0">
              <a:lnSpc>
                <a:spcPct val="10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3pPr>
            <a:lvl4pPr marR="0" lvl="3"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4pPr>
            <a:lvl5pPr marR="0" lvl="4"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5pPr>
            <a:lvl6pPr marR="0" lvl="5"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6pPr>
            <a:lvl7pPr marR="0" lvl="6"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7pPr>
            <a:lvl8pPr marR="0" lvl="7"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8pPr>
            <a:lvl9pPr marR="0" lvl="8"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9pPr>
          </a:lstStyle>
          <a:p>
            <a:endParaRPr/>
          </a:p>
        </p:txBody>
      </p:sp>
    </p:spTree>
  </p:cSld>
  <p:clrMapOvr>
    <a:masterClrMapping/>
  </p:clrMapOvr>
  <p:extLst>
    <p:ext uri="{DCECCB84-F9BA-43D5-87BE-67443E8EF086}">
      <p15:sldGuideLst xmlns:p15="http://schemas.microsoft.com/office/powerpoint/2012/main">
        <p15:guide id="1" pos="3840">
          <p15:clr>
            <a:srgbClr val="F9AD4C"/>
          </p15:clr>
        </p15:guide>
        <p15:guide id="2" orient="horz" pos="323">
          <p15:clr>
            <a:srgbClr val="F9AD4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ock of text" type="tx">
  <p:cSld name="TITLE_AND_BODY">
    <p:spTree>
      <p:nvGrpSpPr>
        <p:cNvPr id="1" name="Shape 80"/>
        <p:cNvGrpSpPr/>
        <p:nvPr/>
      </p:nvGrpSpPr>
      <p:grpSpPr>
        <a:xfrm>
          <a:off x="0" y="0"/>
          <a:ext cx="0" cy="0"/>
          <a:chOff x="0" y="0"/>
          <a:chExt cx="0" cy="0"/>
        </a:xfrm>
      </p:grpSpPr>
      <p:sp>
        <p:nvSpPr>
          <p:cNvPr id="81" name="Google Shape;81;p13"/>
          <p:cNvSpPr txBox="1">
            <a:spLocks noGrp="1"/>
          </p:cNvSpPr>
          <p:nvPr>
            <p:ph type="title"/>
          </p:nvPr>
        </p:nvSpPr>
        <p:spPr>
          <a:xfrm>
            <a:off x="609600" y="275167"/>
            <a:ext cx="10972800" cy="817200"/>
          </a:xfrm>
          <a:prstGeom prst="rect">
            <a:avLst/>
          </a:prstGeom>
          <a:noFill/>
          <a:ln>
            <a:noFill/>
          </a:ln>
        </p:spPr>
        <p:txBody>
          <a:bodyPr spcFirstLastPara="1" wrap="square" lIns="121900" tIns="60925" rIns="121900" bIns="60925" anchor="t"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82" name="Google Shape;82;p13"/>
          <p:cNvSpPr txBox="1">
            <a:spLocks noGrp="1"/>
          </p:cNvSpPr>
          <p:nvPr>
            <p:ph type="body" idx="1"/>
          </p:nvPr>
        </p:nvSpPr>
        <p:spPr>
          <a:xfrm>
            <a:off x="609600" y="1365251"/>
            <a:ext cx="10972800" cy="4525500"/>
          </a:xfrm>
          <a:prstGeom prst="rect">
            <a:avLst/>
          </a:prstGeom>
          <a:noFill/>
          <a:ln>
            <a:noFill/>
          </a:ln>
        </p:spPr>
        <p:txBody>
          <a:bodyPr spcFirstLastPara="1" wrap="square" lIns="121900" tIns="60925" rIns="121900" bIns="60925" anchor="t" anchorCtr="0">
            <a:noAutofit/>
          </a:bodyPr>
          <a:lstStyle>
            <a:lvl1pPr marL="457200" lvl="0" indent="-381000" algn="l" rtl="0">
              <a:spcBef>
                <a:spcPts val="500"/>
              </a:spcBef>
              <a:spcAft>
                <a:spcPts val="0"/>
              </a:spcAft>
              <a:buClr>
                <a:schemeClr val="dk1"/>
              </a:buClr>
              <a:buSzPts val="2400"/>
              <a:buChar char="●"/>
              <a:defRPr/>
            </a:lvl1pPr>
            <a:lvl2pPr marL="914400" lvl="1" indent="-381000" algn="l" rtl="0">
              <a:spcBef>
                <a:spcPts val="500"/>
              </a:spcBef>
              <a:spcAft>
                <a:spcPts val="0"/>
              </a:spcAft>
              <a:buClr>
                <a:schemeClr val="dk1"/>
              </a:buClr>
              <a:buSzPts val="2400"/>
              <a:buChar char="▪"/>
              <a:defRPr/>
            </a:lvl2pPr>
            <a:lvl3pPr marL="1371600" lvl="2" indent="-381000" algn="l" rtl="0">
              <a:spcBef>
                <a:spcPts val="500"/>
              </a:spcBef>
              <a:spcAft>
                <a:spcPts val="0"/>
              </a:spcAft>
              <a:buClr>
                <a:schemeClr val="dk1"/>
              </a:buClr>
              <a:buSzPts val="2400"/>
              <a:buChar char="›"/>
              <a:defRPr/>
            </a:lvl3pPr>
            <a:lvl4pPr marL="1828800" lvl="3" indent="-381000" algn="l" rtl="0">
              <a:spcBef>
                <a:spcPts val="500"/>
              </a:spcBef>
              <a:spcAft>
                <a:spcPts val="0"/>
              </a:spcAft>
              <a:buClr>
                <a:schemeClr val="dk1"/>
              </a:buClr>
              <a:buSzPts val="2400"/>
              <a:buChar char="•"/>
              <a:defRPr/>
            </a:lvl4pPr>
            <a:lvl5pPr marL="2286000" lvl="4" indent="-381000" algn="l" rtl="0">
              <a:spcBef>
                <a:spcPts val="500"/>
              </a:spcBef>
              <a:spcAft>
                <a:spcPts val="0"/>
              </a:spcAft>
              <a:buClr>
                <a:schemeClr val="dk1"/>
              </a:buClr>
              <a:buSzPts val="2400"/>
              <a:buChar char="–"/>
              <a:defRPr/>
            </a:lvl5pPr>
            <a:lvl6pPr marL="2743200" lvl="5" indent="-381000" algn="l" rtl="0">
              <a:spcBef>
                <a:spcPts val="500"/>
              </a:spcBef>
              <a:spcAft>
                <a:spcPts val="0"/>
              </a:spcAft>
              <a:buClr>
                <a:schemeClr val="lt1"/>
              </a:buClr>
              <a:buSzPts val="2400"/>
              <a:buChar char="•"/>
              <a:defRPr/>
            </a:lvl6pPr>
            <a:lvl7pPr marL="3200400" lvl="6" indent="-381000" algn="l" rtl="0">
              <a:spcBef>
                <a:spcPts val="500"/>
              </a:spcBef>
              <a:spcAft>
                <a:spcPts val="0"/>
              </a:spcAft>
              <a:buClr>
                <a:schemeClr val="lt1"/>
              </a:buClr>
              <a:buSzPts val="2400"/>
              <a:buChar char="•"/>
              <a:defRPr/>
            </a:lvl7pPr>
            <a:lvl8pPr marL="3657600" lvl="7" indent="-381000" algn="l" rtl="0">
              <a:spcBef>
                <a:spcPts val="500"/>
              </a:spcBef>
              <a:spcAft>
                <a:spcPts val="0"/>
              </a:spcAft>
              <a:buClr>
                <a:schemeClr val="lt1"/>
              </a:buClr>
              <a:buSzPts val="2400"/>
              <a:buChar char="•"/>
              <a:defRPr/>
            </a:lvl8pPr>
            <a:lvl9pPr marL="4114800" lvl="8" indent="-381000" algn="l" rtl="0">
              <a:spcBef>
                <a:spcPts val="500"/>
              </a:spcBef>
              <a:spcAft>
                <a:spcPts val="0"/>
              </a:spcAft>
              <a:buClr>
                <a:schemeClr val="lt1"/>
              </a:buClr>
              <a:buSzPts val="2400"/>
              <a:buChar char="•"/>
              <a:defRPr/>
            </a:lvl9pPr>
          </a:lstStyle>
          <a:p>
            <a:endParaRPr/>
          </a:p>
        </p:txBody>
      </p:sp>
      <p:sp>
        <p:nvSpPr>
          <p:cNvPr id="83" name="Google Shape;83;p13"/>
          <p:cNvSpPr txBox="1">
            <a:spLocks noGrp="1"/>
          </p:cNvSpPr>
          <p:nvPr>
            <p:ph type="sldNum" idx="12"/>
          </p:nvPr>
        </p:nvSpPr>
        <p:spPr>
          <a:xfrm>
            <a:off x="0" y="0"/>
            <a:ext cx="3999900" cy="3999900"/>
          </a:xfrm>
          <a:prstGeom prst="rect">
            <a:avLst/>
          </a:prstGeom>
          <a:noFill/>
          <a:ln>
            <a:noFill/>
          </a:ln>
        </p:spPr>
        <p:txBody>
          <a:bodyPr spcFirstLastPara="1" wrap="square" lIns="121900" tIns="60925" rIns="121900" bIns="60925" anchor="t" anchorCtr="0">
            <a:noAutofit/>
          </a:bodyPr>
          <a:lstStyle>
            <a:lvl1pPr marL="0" marR="0" lvl="0" indent="0" algn="l" rtl="0">
              <a:spcBef>
                <a:spcPts val="0"/>
              </a:spcBef>
              <a:spcAft>
                <a:spcPts val="0"/>
              </a:spcAft>
              <a:buNone/>
              <a:defRPr sz="2400">
                <a:solidFill>
                  <a:schemeClr val="lt1"/>
                </a:solidFill>
                <a:latin typeface="Calibri"/>
                <a:ea typeface="Calibri"/>
                <a:cs typeface="Calibri"/>
                <a:sym typeface="Calibri"/>
              </a:defRPr>
            </a:lvl1pPr>
            <a:lvl2pPr marL="0" marR="0" lvl="1" indent="0" algn="l" rtl="0">
              <a:spcBef>
                <a:spcPts val="0"/>
              </a:spcBef>
              <a:spcAft>
                <a:spcPts val="0"/>
              </a:spcAft>
              <a:buNone/>
              <a:defRPr sz="2400">
                <a:solidFill>
                  <a:schemeClr val="lt1"/>
                </a:solidFill>
                <a:latin typeface="Calibri"/>
                <a:ea typeface="Calibri"/>
                <a:cs typeface="Calibri"/>
                <a:sym typeface="Calibri"/>
              </a:defRPr>
            </a:lvl2pPr>
            <a:lvl3pPr marL="0" marR="0" lvl="2" indent="0" algn="l" rtl="0">
              <a:spcBef>
                <a:spcPts val="0"/>
              </a:spcBef>
              <a:spcAft>
                <a:spcPts val="0"/>
              </a:spcAft>
              <a:buNone/>
              <a:defRPr sz="2400">
                <a:solidFill>
                  <a:schemeClr val="lt1"/>
                </a:solidFill>
                <a:latin typeface="Calibri"/>
                <a:ea typeface="Calibri"/>
                <a:cs typeface="Calibri"/>
                <a:sym typeface="Calibri"/>
              </a:defRPr>
            </a:lvl3pPr>
            <a:lvl4pPr marL="0" marR="0" lvl="3" indent="0" algn="l" rtl="0">
              <a:spcBef>
                <a:spcPts val="0"/>
              </a:spcBef>
              <a:spcAft>
                <a:spcPts val="0"/>
              </a:spcAft>
              <a:buNone/>
              <a:defRPr sz="2400">
                <a:solidFill>
                  <a:schemeClr val="lt1"/>
                </a:solidFill>
                <a:latin typeface="Calibri"/>
                <a:ea typeface="Calibri"/>
                <a:cs typeface="Calibri"/>
                <a:sym typeface="Calibri"/>
              </a:defRPr>
            </a:lvl4pPr>
            <a:lvl5pPr marL="0" marR="0" lvl="4" indent="0" algn="l" rtl="0">
              <a:spcBef>
                <a:spcPts val="0"/>
              </a:spcBef>
              <a:spcAft>
                <a:spcPts val="0"/>
              </a:spcAft>
              <a:buNone/>
              <a:defRPr sz="2400">
                <a:solidFill>
                  <a:schemeClr val="lt1"/>
                </a:solidFill>
                <a:latin typeface="Calibri"/>
                <a:ea typeface="Calibri"/>
                <a:cs typeface="Calibri"/>
                <a:sym typeface="Calibri"/>
              </a:defRPr>
            </a:lvl5pPr>
            <a:lvl6pPr marL="0" marR="0" lvl="5" indent="0" algn="l" rtl="0">
              <a:spcBef>
                <a:spcPts val="0"/>
              </a:spcBef>
              <a:spcAft>
                <a:spcPts val="0"/>
              </a:spcAft>
              <a:buNone/>
              <a:defRPr sz="2400">
                <a:solidFill>
                  <a:schemeClr val="lt1"/>
                </a:solidFill>
                <a:latin typeface="Calibri"/>
                <a:ea typeface="Calibri"/>
                <a:cs typeface="Calibri"/>
                <a:sym typeface="Calibri"/>
              </a:defRPr>
            </a:lvl6pPr>
            <a:lvl7pPr marL="0" marR="0" lvl="6" indent="0" algn="l" rtl="0">
              <a:spcBef>
                <a:spcPts val="0"/>
              </a:spcBef>
              <a:spcAft>
                <a:spcPts val="0"/>
              </a:spcAft>
              <a:buNone/>
              <a:defRPr sz="2400">
                <a:solidFill>
                  <a:schemeClr val="lt1"/>
                </a:solidFill>
                <a:latin typeface="Calibri"/>
                <a:ea typeface="Calibri"/>
                <a:cs typeface="Calibri"/>
                <a:sym typeface="Calibri"/>
              </a:defRPr>
            </a:lvl7pPr>
            <a:lvl8pPr marL="0" marR="0" lvl="7" indent="0" algn="l" rtl="0">
              <a:spcBef>
                <a:spcPts val="0"/>
              </a:spcBef>
              <a:spcAft>
                <a:spcPts val="0"/>
              </a:spcAft>
              <a:buNone/>
              <a:defRPr sz="2400">
                <a:solidFill>
                  <a:schemeClr val="lt1"/>
                </a:solidFill>
                <a:latin typeface="Calibri"/>
                <a:ea typeface="Calibri"/>
                <a:cs typeface="Calibri"/>
                <a:sym typeface="Calibri"/>
              </a:defRPr>
            </a:lvl8pPr>
            <a:lvl9pPr marL="0" marR="0" lvl="8" indent="0" algn="l" rtl="0">
              <a:spcBef>
                <a:spcPts val="0"/>
              </a:spcBef>
              <a:spcAft>
                <a:spcPts val="0"/>
              </a:spcAft>
              <a:buNone/>
              <a:defRPr sz="2400">
                <a:solidFill>
                  <a:schemeClr val="lt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3 up_2">
  <p:cSld name="3 up_2">
    <p:spTree>
      <p:nvGrpSpPr>
        <p:cNvPr id="1" name="Shape 84"/>
        <p:cNvGrpSpPr/>
        <p:nvPr/>
      </p:nvGrpSpPr>
      <p:grpSpPr>
        <a:xfrm>
          <a:off x="0" y="0"/>
          <a:ext cx="0" cy="0"/>
          <a:chOff x="0" y="0"/>
          <a:chExt cx="0" cy="0"/>
        </a:xfrm>
      </p:grpSpPr>
      <p:sp>
        <p:nvSpPr>
          <p:cNvPr id="85" name="Google Shape;85;p14"/>
          <p:cNvSpPr/>
          <p:nvPr/>
        </p:nvSpPr>
        <p:spPr>
          <a:xfrm>
            <a:off x="0" y="2374867"/>
            <a:ext cx="12192000" cy="28425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86" name="Google Shape;86;p14"/>
          <p:cNvSpPr/>
          <p:nvPr/>
        </p:nvSpPr>
        <p:spPr>
          <a:xfrm>
            <a:off x="4739400" y="1966367"/>
            <a:ext cx="2713200" cy="3659700"/>
          </a:xfrm>
          <a:prstGeom prst="rect">
            <a:avLst/>
          </a:prstGeom>
          <a:solidFill>
            <a:srgbClr val="F3F3F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87" name="Google Shape;87;p14"/>
          <p:cNvSpPr/>
          <p:nvPr/>
        </p:nvSpPr>
        <p:spPr>
          <a:xfrm>
            <a:off x="1156667" y="1966367"/>
            <a:ext cx="2713200" cy="3659700"/>
          </a:xfrm>
          <a:prstGeom prst="rect">
            <a:avLst/>
          </a:prstGeom>
          <a:solidFill>
            <a:srgbClr val="F3F3F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88" name="Google Shape;88;p14"/>
          <p:cNvSpPr/>
          <p:nvPr/>
        </p:nvSpPr>
        <p:spPr>
          <a:xfrm>
            <a:off x="8322133" y="1966367"/>
            <a:ext cx="2713200" cy="3659700"/>
          </a:xfrm>
          <a:prstGeom prst="rect">
            <a:avLst/>
          </a:prstGeom>
          <a:solidFill>
            <a:srgbClr val="F3F3F3"/>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89" name="Google Shape;89;p14"/>
          <p:cNvSpPr/>
          <p:nvPr/>
        </p:nvSpPr>
        <p:spPr>
          <a:xfrm>
            <a:off x="-95800" y="6203467"/>
            <a:ext cx="12383700" cy="735300"/>
          </a:xfrm>
          <a:prstGeom prst="rect">
            <a:avLst/>
          </a:prstGeom>
          <a:solidFill>
            <a:srgbClr val="0073EC"/>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90" name="Google Shape;90;p14"/>
          <p:cNvSpPr txBox="1">
            <a:spLocks noGrp="1"/>
          </p:cNvSpPr>
          <p:nvPr>
            <p:ph type="title"/>
          </p:nvPr>
        </p:nvSpPr>
        <p:spPr>
          <a:xfrm>
            <a:off x="530733" y="397500"/>
            <a:ext cx="10972800" cy="817200"/>
          </a:xfrm>
          <a:prstGeom prst="rect">
            <a:avLst/>
          </a:prstGeom>
          <a:noFill/>
          <a:ln>
            <a:noFill/>
          </a:ln>
        </p:spPr>
        <p:txBody>
          <a:bodyPr spcFirstLastPara="1" wrap="square" lIns="121900" tIns="60925" rIns="121900" bIns="60925" anchor="t" anchorCtr="0">
            <a:noAutofit/>
          </a:bodyPr>
          <a:lstStyle>
            <a:lvl1pPr marR="0" lvl="0" algn="l" rtl="0">
              <a:lnSpc>
                <a:spcPct val="100000"/>
              </a:lnSpc>
              <a:spcBef>
                <a:spcPts val="0"/>
              </a:spcBef>
              <a:spcAft>
                <a:spcPts val="0"/>
              </a:spcAft>
              <a:buSzPts val="4300"/>
              <a:buNone/>
              <a:defRPr i="0" u="none" strike="noStrike" cap="none"/>
            </a:lvl1pPr>
            <a:lvl2pPr marR="0" lvl="1" algn="l" rtl="0">
              <a:lnSpc>
                <a:spcPct val="100000"/>
              </a:lnSpc>
              <a:spcBef>
                <a:spcPts val="0"/>
              </a:spcBef>
              <a:spcAft>
                <a:spcPts val="0"/>
              </a:spcAft>
              <a:buSzPts val="1900"/>
              <a:buFont typeface="Open Sans ExtraBold"/>
              <a:buNone/>
              <a:defRPr sz="4800" i="0" u="none" strike="noStrike" cap="none">
                <a:solidFill>
                  <a:srgbClr val="004A70"/>
                </a:solidFill>
                <a:latin typeface="Open Sans ExtraBold"/>
                <a:ea typeface="Open Sans ExtraBold"/>
                <a:cs typeface="Open Sans ExtraBold"/>
                <a:sym typeface="Open Sans ExtraBold"/>
              </a:defRPr>
            </a:lvl2pPr>
            <a:lvl3pPr marR="0" lvl="2" algn="l" rtl="0">
              <a:lnSpc>
                <a:spcPct val="100000"/>
              </a:lnSpc>
              <a:spcBef>
                <a:spcPts val="0"/>
              </a:spcBef>
              <a:spcAft>
                <a:spcPts val="0"/>
              </a:spcAft>
              <a:buSzPts val="1900"/>
              <a:buFont typeface="Open Sans ExtraBold"/>
              <a:buNone/>
              <a:defRPr sz="4800" i="0" u="none" strike="noStrike" cap="none">
                <a:solidFill>
                  <a:srgbClr val="004A70"/>
                </a:solidFill>
                <a:latin typeface="Open Sans ExtraBold"/>
                <a:ea typeface="Open Sans ExtraBold"/>
                <a:cs typeface="Open Sans ExtraBold"/>
                <a:sym typeface="Open Sans ExtraBold"/>
              </a:defRPr>
            </a:lvl3pPr>
            <a:lvl4pPr marR="0" lvl="3" algn="l" rtl="0">
              <a:lnSpc>
                <a:spcPct val="100000"/>
              </a:lnSpc>
              <a:spcBef>
                <a:spcPts val="0"/>
              </a:spcBef>
              <a:spcAft>
                <a:spcPts val="0"/>
              </a:spcAft>
              <a:buSzPts val="1900"/>
              <a:buFont typeface="Open Sans ExtraBold"/>
              <a:buNone/>
              <a:defRPr sz="4800" i="0" u="none" strike="noStrike" cap="none">
                <a:solidFill>
                  <a:srgbClr val="004A70"/>
                </a:solidFill>
                <a:latin typeface="Open Sans ExtraBold"/>
                <a:ea typeface="Open Sans ExtraBold"/>
                <a:cs typeface="Open Sans ExtraBold"/>
                <a:sym typeface="Open Sans ExtraBold"/>
              </a:defRPr>
            </a:lvl4pPr>
            <a:lvl5pPr marR="0" lvl="4" algn="l" rtl="0">
              <a:lnSpc>
                <a:spcPct val="100000"/>
              </a:lnSpc>
              <a:spcBef>
                <a:spcPts val="0"/>
              </a:spcBef>
              <a:spcAft>
                <a:spcPts val="0"/>
              </a:spcAft>
              <a:buSzPts val="1900"/>
              <a:buFont typeface="Open Sans ExtraBold"/>
              <a:buNone/>
              <a:defRPr sz="4800" i="0" u="none" strike="noStrike" cap="none">
                <a:solidFill>
                  <a:srgbClr val="004A70"/>
                </a:solidFill>
                <a:latin typeface="Open Sans ExtraBold"/>
                <a:ea typeface="Open Sans ExtraBold"/>
                <a:cs typeface="Open Sans ExtraBold"/>
                <a:sym typeface="Open Sans ExtraBold"/>
              </a:defRPr>
            </a:lvl5pPr>
            <a:lvl6pPr marR="0" lvl="5" algn="l" rtl="0">
              <a:lnSpc>
                <a:spcPct val="100000"/>
              </a:lnSpc>
              <a:spcBef>
                <a:spcPts val="0"/>
              </a:spcBef>
              <a:spcAft>
                <a:spcPts val="0"/>
              </a:spcAft>
              <a:buSzPts val="1900"/>
              <a:buFont typeface="Open Sans ExtraBold"/>
              <a:buNone/>
              <a:defRPr sz="4800" i="0" u="none" strike="noStrike" cap="none">
                <a:solidFill>
                  <a:srgbClr val="E46C0A"/>
                </a:solidFill>
                <a:latin typeface="Open Sans ExtraBold"/>
                <a:ea typeface="Open Sans ExtraBold"/>
                <a:cs typeface="Open Sans ExtraBold"/>
                <a:sym typeface="Open Sans ExtraBold"/>
              </a:defRPr>
            </a:lvl6pPr>
            <a:lvl7pPr marR="0" lvl="6" algn="l" rtl="0">
              <a:lnSpc>
                <a:spcPct val="100000"/>
              </a:lnSpc>
              <a:spcBef>
                <a:spcPts val="0"/>
              </a:spcBef>
              <a:spcAft>
                <a:spcPts val="0"/>
              </a:spcAft>
              <a:buSzPts val="1900"/>
              <a:buFont typeface="Open Sans ExtraBold"/>
              <a:buNone/>
              <a:defRPr sz="4800" i="0" u="none" strike="noStrike" cap="none">
                <a:solidFill>
                  <a:srgbClr val="E46C0A"/>
                </a:solidFill>
                <a:latin typeface="Open Sans ExtraBold"/>
                <a:ea typeface="Open Sans ExtraBold"/>
                <a:cs typeface="Open Sans ExtraBold"/>
                <a:sym typeface="Open Sans ExtraBold"/>
              </a:defRPr>
            </a:lvl7pPr>
            <a:lvl8pPr marR="0" lvl="7" algn="l" rtl="0">
              <a:lnSpc>
                <a:spcPct val="100000"/>
              </a:lnSpc>
              <a:spcBef>
                <a:spcPts val="0"/>
              </a:spcBef>
              <a:spcAft>
                <a:spcPts val="0"/>
              </a:spcAft>
              <a:buSzPts val="1900"/>
              <a:buFont typeface="Open Sans ExtraBold"/>
              <a:buNone/>
              <a:defRPr sz="4800" i="0" u="none" strike="noStrike" cap="none">
                <a:solidFill>
                  <a:srgbClr val="E46C0A"/>
                </a:solidFill>
                <a:latin typeface="Open Sans ExtraBold"/>
                <a:ea typeface="Open Sans ExtraBold"/>
                <a:cs typeface="Open Sans ExtraBold"/>
                <a:sym typeface="Open Sans ExtraBold"/>
              </a:defRPr>
            </a:lvl8pPr>
            <a:lvl9pPr marR="0" lvl="8" algn="l" rtl="0">
              <a:lnSpc>
                <a:spcPct val="100000"/>
              </a:lnSpc>
              <a:spcBef>
                <a:spcPts val="0"/>
              </a:spcBef>
              <a:spcAft>
                <a:spcPts val="0"/>
              </a:spcAft>
              <a:buSzPts val="1900"/>
              <a:buFont typeface="Open Sans ExtraBold"/>
              <a:buNone/>
              <a:defRPr sz="4800" i="0" u="none" strike="noStrike" cap="none">
                <a:solidFill>
                  <a:srgbClr val="E46C0A"/>
                </a:solidFill>
                <a:latin typeface="Open Sans ExtraBold"/>
                <a:ea typeface="Open Sans ExtraBold"/>
                <a:cs typeface="Open Sans ExtraBold"/>
                <a:sym typeface="Open Sans ExtraBold"/>
              </a:defRPr>
            </a:lvl9pPr>
          </a:lstStyle>
          <a:p>
            <a:endParaRPr/>
          </a:p>
        </p:txBody>
      </p:sp>
      <p:sp>
        <p:nvSpPr>
          <p:cNvPr id="91" name="Google Shape;91;p14"/>
          <p:cNvSpPr txBox="1">
            <a:spLocks noGrp="1"/>
          </p:cNvSpPr>
          <p:nvPr>
            <p:ph type="body" idx="1"/>
          </p:nvPr>
        </p:nvSpPr>
        <p:spPr>
          <a:xfrm>
            <a:off x="1317500" y="3363833"/>
            <a:ext cx="2259900" cy="2686800"/>
          </a:xfrm>
          <a:prstGeom prst="rect">
            <a:avLst/>
          </a:prstGeom>
          <a:noFill/>
          <a:ln>
            <a:noFill/>
          </a:ln>
        </p:spPr>
        <p:txBody>
          <a:bodyPr spcFirstLastPara="1" wrap="square" lIns="121900" tIns="121900" rIns="121900" bIns="121900" anchor="t" anchorCtr="0">
            <a:noAutofit/>
          </a:bodyPr>
          <a:lstStyle>
            <a:lvl1pPr marL="457200" lvl="0" indent="-311150" algn="l" rtl="0">
              <a:lnSpc>
                <a:spcPct val="100000"/>
              </a:lnSpc>
              <a:spcBef>
                <a:spcPts val="700"/>
              </a:spcBef>
              <a:spcAft>
                <a:spcPts val="0"/>
              </a:spcAft>
              <a:buSzPts val="1300"/>
              <a:buFont typeface="Open Sans SemiBold"/>
              <a:buChar char="•"/>
              <a:defRPr sz="1300">
                <a:latin typeface="Open Sans SemiBold"/>
                <a:ea typeface="Open Sans SemiBold"/>
                <a:cs typeface="Open Sans SemiBold"/>
                <a:sym typeface="Open Sans SemiBold"/>
              </a:defRPr>
            </a:lvl1pPr>
            <a:lvl2pPr marL="914400" lvl="1"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2pPr>
            <a:lvl3pPr marL="1371600" lvl="2"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3pPr>
            <a:lvl4pPr marL="1828800" lvl="3"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4pPr>
            <a:lvl5pPr marL="2286000" lvl="4"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5pPr>
            <a:lvl6pPr marL="2743200" lvl="5"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6pPr>
            <a:lvl7pPr marL="3200400" lvl="6"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7pPr>
            <a:lvl8pPr marL="3657600" lvl="7"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8pPr>
            <a:lvl9pPr marL="4114800" lvl="8" indent="-311150" algn="l" rtl="0">
              <a:lnSpc>
                <a:spcPct val="100000"/>
              </a:lnSpc>
              <a:spcBef>
                <a:spcPts val="1300"/>
              </a:spcBef>
              <a:spcAft>
                <a:spcPts val="1300"/>
              </a:spcAft>
              <a:buSzPts val="1300"/>
              <a:buFont typeface="Open Sans"/>
              <a:buChar char="•"/>
              <a:defRPr sz="1300">
                <a:latin typeface="Open Sans"/>
                <a:ea typeface="Open Sans"/>
                <a:cs typeface="Open Sans"/>
                <a:sym typeface="Open Sans"/>
              </a:defRPr>
            </a:lvl9pPr>
          </a:lstStyle>
          <a:p>
            <a:endParaRPr/>
          </a:p>
        </p:txBody>
      </p:sp>
      <p:sp>
        <p:nvSpPr>
          <p:cNvPr id="92" name="Google Shape;92;p14"/>
          <p:cNvSpPr txBox="1">
            <a:spLocks noGrp="1"/>
          </p:cNvSpPr>
          <p:nvPr>
            <p:ph type="subTitle" idx="2"/>
          </p:nvPr>
        </p:nvSpPr>
        <p:spPr>
          <a:xfrm>
            <a:off x="1317500" y="1966369"/>
            <a:ext cx="2520000" cy="12399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a:latin typeface="Open Sans ExtraBold"/>
                <a:ea typeface="Open Sans ExtraBold"/>
                <a:cs typeface="Open Sans ExtraBold"/>
                <a:sym typeface="Open Sans ExtraBold"/>
              </a:defRPr>
            </a:lvl1pPr>
            <a:lvl2pPr lvl="1"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2pPr>
            <a:lvl3pPr lvl="2" algn="l" rtl="0">
              <a:lnSpc>
                <a:spcPct val="100000"/>
              </a:lnSpc>
              <a:spcBef>
                <a:spcPts val="700"/>
              </a:spcBef>
              <a:spcAft>
                <a:spcPts val="0"/>
              </a:spcAft>
              <a:buSzPts val="1900"/>
              <a:buNone/>
              <a:defRPr>
                <a:latin typeface="Open Sans ExtraBold"/>
                <a:ea typeface="Open Sans ExtraBold"/>
                <a:cs typeface="Open Sans ExtraBold"/>
                <a:sym typeface="Open Sans ExtraBold"/>
              </a:defRPr>
            </a:lvl3pPr>
            <a:lvl4pPr lvl="3" algn="l" rtl="0">
              <a:lnSpc>
                <a:spcPct val="100000"/>
              </a:lnSpc>
              <a:spcBef>
                <a:spcPts val="700"/>
              </a:spcBef>
              <a:spcAft>
                <a:spcPts val="0"/>
              </a:spcAft>
              <a:buSzPts val="1600"/>
              <a:buNone/>
              <a:defRPr>
                <a:latin typeface="Open Sans ExtraBold"/>
                <a:ea typeface="Open Sans ExtraBold"/>
                <a:cs typeface="Open Sans ExtraBold"/>
                <a:sym typeface="Open Sans ExtraBold"/>
              </a:defRPr>
            </a:lvl4pPr>
            <a:lvl5pPr lvl="4"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5pPr>
            <a:lvl6pPr lvl="5"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6pPr>
            <a:lvl7pPr lvl="6"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7pPr>
            <a:lvl8pPr lvl="7"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8pPr>
            <a:lvl9pPr lvl="8"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9pPr>
          </a:lstStyle>
          <a:p>
            <a:endParaRPr/>
          </a:p>
        </p:txBody>
      </p:sp>
      <p:sp>
        <p:nvSpPr>
          <p:cNvPr id="93" name="Google Shape;93;p14"/>
          <p:cNvSpPr txBox="1">
            <a:spLocks noGrp="1"/>
          </p:cNvSpPr>
          <p:nvPr>
            <p:ph type="body" idx="3"/>
          </p:nvPr>
        </p:nvSpPr>
        <p:spPr>
          <a:xfrm>
            <a:off x="4930751" y="3363833"/>
            <a:ext cx="2259900" cy="2686800"/>
          </a:xfrm>
          <a:prstGeom prst="rect">
            <a:avLst/>
          </a:prstGeom>
          <a:noFill/>
          <a:ln>
            <a:noFill/>
          </a:ln>
        </p:spPr>
        <p:txBody>
          <a:bodyPr spcFirstLastPara="1" wrap="square" lIns="121900" tIns="121900" rIns="121900" bIns="121900" anchor="t" anchorCtr="0">
            <a:noAutofit/>
          </a:bodyPr>
          <a:lstStyle>
            <a:lvl1pPr marL="457200" lvl="0" indent="-311150" algn="l" rtl="0">
              <a:lnSpc>
                <a:spcPct val="100000"/>
              </a:lnSpc>
              <a:spcBef>
                <a:spcPts val="700"/>
              </a:spcBef>
              <a:spcAft>
                <a:spcPts val="0"/>
              </a:spcAft>
              <a:buSzPts val="1300"/>
              <a:buFont typeface="Open Sans SemiBold"/>
              <a:buChar char="•"/>
              <a:defRPr sz="1300">
                <a:latin typeface="Open Sans SemiBold"/>
                <a:ea typeface="Open Sans SemiBold"/>
                <a:cs typeface="Open Sans SemiBold"/>
                <a:sym typeface="Open Sans SemiBold"/>
              </a:defRPr>
            </a:lvl1pPr>
            <a:lvl2pPr marL="914400" lvl="1"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2pPr>
            <a:lvl3pPr marL="1371600" lvl="2"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3pPr>
            <a:lvl4pPr marL="1828800" lvl="3"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4pPr>
            <a:lvl5pPr marL="2286000" lvl="4"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5pPr>
            <a:lvl6pPr marL="2743200" lvl="5"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6pPr>
            <a:lvl7pPr marL="3200400" lvl="6"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7pPr>
            <a:lvl8pPr marL="3657600" lvl="7"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8pPr>
            <a:lvl9pPr marL="4114800" lvl="8" indent="-311150" algn="l" rtl="0">
              <a:lnSpc>
                <a:spcPct val="100000"/>
              </a:lnSpc>
              <a:spcBef>
                <a:spcPts val="1300"/>
              </a:spcBef>
              <a:spcAft>
                <a:spcPts val="1300"/>
              </a:spcAft>
              <a:buSzPts val="1300"/>
              <a:buFont typeface="Open Sans"/>
              <a:buChar char="•"/>
              <a:defRPr sz="1300">
                <a:latin typeface="Open Sans"/>
                <a:ea typeface="Open Sans"/>
                <a:cs typeface="Open Sans"/>
                <a:sym typeface="Open Sans"/>
              </a:defRPr>
            </a:lvl9pPr>
          </a:lstStyle>
          <a:p>
            <a:endParaRPr/>
          </a:p>
        </p:txBody>
      </p:sp>
      <p:sp>
        <p:nvSpPr>
          <p:cNvPr id="94" name="Google Shape;94;p14"/>
          <p:cNvSpPr txBox="1">
            <a:spLocks noGrp="1"/>
          </p:cNvSpPr>
          <p:nvPr>
            <p:ph type="subTitle" idx="4"/>
          </p:nvPr>
        </p:nvSpPr>
        <p:spPr>
          <a:xfrm>
            <a:off x="4930751" y="1966369"/>
            <a:ext cx="2520000" cy="12399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a:latin typeface="Open Sans ExtraBold"/>
                <a:ea typeface="Open Sans ExtraBold"/>
                <a:cs typeface="Open Sans ExtraBold"/>
                <a:sym typeface="Open Sans ExtraBold"/>
              </a:defRPr>
            </a:lvl1pPr>
            <a:lvl2pPr lvl="1"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2pPr>
            <a:lvl3pPr lvl="2" algn="l" rtl="0">
              <a:lnSpc>
                <a:spcPct val="100000"/>
              </a:lnSpc>
              <a:spcBef>
                <a:spcPts val="700"/>
              </a:spcBef>
              <a:spcAft>
                <a:spcPts val="0"/>
              </a:spcAft>
              <a:buSzPts val="1900"/>
              <a:buNone/>
              <a:defRPr>
                <a:latin typeface="Open Sans ExtraBold"/>
                <a:ea typeface="Open Sans ExtraBold"/>
                <a:cs typeface="Open Sans ExtraBold"/>
                <a:sym typeface="Open Sans ExtraBold"/>
              </a:defRPr>
            </a:lvl3pPr>
            <a:lvl4pPr lvl="3" algn="l" rtl="0">
              <a:lnSpc>
                <a:spcPct val="100000"/>
              </a:lnSpc>
              <a:spcBef>
                <a:spcPts val="700"/>
              </a:spcBef>
              <a:spcAft>
                <a:spcPts val="0"/>
              </a:spcAft>
              <a:buSzPts val="1600"/>
              <a:buNone/>
              <a:defRPr>
                <a:latin typeface="Open Sans ExtraBold"/>
                <a:ea typeface="Open Sans ExtraBold"/>
                <a:cs typeface="Open Sans ExtraBold"/>
                <a:sym typeface="Open Sans ExtraBold"/>
              </a:defRPr>
            </a:lvl4pPr>
            <a:lvl5pPr lvl="4"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5pPr>
            <a:lvl6pPr lvl="5"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6pPr>
            <a:lvl7pPr lvl="6"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7pPr>
            <a:lvl8pPr lvl="7"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8pPr>
            <a:lvl9pPr lvl="8"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9pPr>
          </a:lstStyle>
          <a:p>
            <a:endParaRPr/>
          </a:p>
        </p:txBody>
      </p:sp>
      <p:sp>
        <p:nvSpPr>
          <p:cNvPr id="95" name="Google Shape;95;p14"/>
          <p:cNvSpPr txBox="1">
            <a:spLocks noGrp="1"/>
          </p:cNvSpPr>
          <p:nvPr>
            <p:ph type="body" idx="5"/>
          </p:nvPr>
        </p:nvSpPr>
        <p:spPr>
          <a:xfrm>
            <a:off x="8511651" y="3363833"/>
            <a:ext cx="2259900" cy="2686800"/>
          </a:xfrm>
          <a:prstGeom prst="rect">
            <a:avLst/>
          </a:prstGeom>
          <a:noFill/>
          <a:ln>
            <a:noFill/>
          </a:ln>
        </p:spPr>
        <p:txBody>
          <a:bodyPr spcFirstLastPara="1" wrap="square" lIns="121900" tIns="121900" rIns="121900" bIns="121900" anchor="t" anchorCtr="0">
            <a:noAutofit/>
          </a:bodyPr>
          <a:lstStyle>
            <a:lvl1pPr marL="457200" lvl="0" indent="-311150" algn="l" rtl="0">
              <a:lnSpc>
                <a:spcPct val="100000"/>
              </a:lnSpc>
              <a:spcBef>
                <a:spcPts val="700"/>
              </a:spcBef>
              <a:spcAft>
                <a:spcPts val="0"/>
              </a:spcAft>
              <a:buSzPts val="1300"/>
              <a:buFont typeface="Open Sans SemiBold"/>
              <a:buChar char="•"/>
              <a:defRPr sz="1300">
                <a:latin typeface="Open Sans SemiBold"/>
                <a:ea typeface="Open Sans SemiBold"/>
                <a:cs typeface="Open Sans SemiBold"/>
                <a:sym typeface="Open Sans SemiBold"/>
              </a:defRPr>
            </a:lvl1pPr>
            <a:lvl2pPr marL="914400" lvl="1"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2pPr>
            <a:lvl3pPr marL="1371600" lvl="2"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3pPr>
            <a:lvl4pPr marL="1828800" lvl="3"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4pPr>
            <a:lvl5pPr marL="2286000" lvl="4"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5pPr>
            <a:lvl6pPr marL="2743200" lvl="5"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6pPr>
            <a:lvl7pPr marL="3200400" lvl="6"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7pPr>
            <a:lvl8pPr marL="3657600" lvl="7" indent="-311150" algn="l" rtl="0">
              <a:lnSpc>
                <a:spcPct val="100000"/>
              </a:lnSpc>
              <a:spcBef>
                <a:spcPts val="1300"/>
              </a:spcBef>
              <a:spcAft>
                <a:spcPts val="0"/>
              </a:spcAft>
              <a:buSzPts val="1300"/>
              <a:buFont typeface="Open Sans"/>
              <a:buChar char="•"/>
              <a:defRPr sz="1300">
                <a:latin typeface="Open Sans"/>
                <a:ea typeface="Open Sans"/>
                <a:cs typeface="Open Sans"/>
                <a:sym typeface="Open Sans"/>
              </a:defRPr>
            </a:lvl8pPr>
            <a:lvl9pPr marL="4114800" lvl="8" indent="-311150" algn="l" rtl="0">
              <a:lnSpc>
                <a:spcPct val="100000"/>
              </a:lnSpc>
              <a:spcBef>
                <a:spcPts val="1300"/>
              </a:spcBef>
              <a:spcAft>
                <a:spcPts val="1300"/>
              </a:spcAft>
              <a:buSzPts val="1300"/>
              <a:buFont typeface="Open Sans"/>
              <a:buChar char="•"/>
              <a:defRPr sz="1300">
                <a:latin typeface="Open Sans"/>
                <a:ea typeface="Open Sans"/>
                <a:cs typeface="Open Sans"/>
                <a:sym typeface="Open Sans"/>
              </a:defRPr>
            </a:lvl9pPr>
          </a:lstStyle>
          <a:p>
            <a:endParaRPr/>
          </a:p>
        </p:txBody>
      </p:sp>
      <p:sp>
        <p:nvSpPr>
          <p:cNvPr id="96" name="Google Shape;96;p14"/>
          <p:cNvSpPr txBox="1">
            <a:spLocks noGrp="1"/>
          </p:cNvSpPr>
          <p:nvPr>
            <p:ph type="subTitle" idx="6"/>
          </p:nvPr>
        </p:nvSpPr>
        <p:spPr>
          <a:xfrm>
            <a:off x="8511651" y="1966369"/>
            <a:ext cx="2520000" cy="12399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a:latin typeface="Open Sans ExtraBold"/>
                <a:ea typeface="Open Sans ExtraBold"/>
                <a:cs typeface="Open Sans ExtraBold"/>
                <a:sym typeface="Open Sans ExtraBold"/>
              </a:defRPr>
            </a:lvl1pPr>
            <a:lvl2pPr lvl="1"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2pPr>
            <a:lvl3pPr lvl="2" algn="l" rtl="0">
              <a:lnSpc>
                <a:spcPct val="100000"/>
              </a:lnSpc>
              <a:spcBef>
                <a:spcPts val="700"/>
              </a:spcBef>
              <a:spcAft>
                <a:spcPts val="0"/>
              </a:spcAft>
              <a:buSzPts val="1900"/>
              <a:buNone/>
              <a:defRPr>
                <a:latin typeface="Open Sans ExtraBold"/>
                <a:ea typeface="Open Sans ExtraBold"/>
                <a:cs typeface="Open Sans ExtraBold"/>
                <a:sym typeface="Open Sans ExtraBold"/>
              </a:defRPr>
            </a:lvl3pPr>
            <a:lvl4pPr lvl="3" algn="l" rtl="0">
              <a:lnSpc>
                <a:spcPct val="100000"/>
              </a:lnSpc>
              <a:spcBef>
                <a:spcPts val="700"/>
              </a:spcBef>
              <a:spcAft>
                <a:spcPts val="0"/>
              </a:spcAft>
              <a:buSzPts val="1600"/>
              <a:buNone/>
              <a:defRPr>
                <a:latin typeface="Open Sans ExtraBold"/>
                <a:ea typeface="Open Sans ExtraBold"/>
                <a:cs typeface="Open Sans ExtraBold"/>
                <a:sym typeface="Open Sans ExtraBold"/>
              </a:defRPr>
            </a:lvl4pPr>
            <a:lvl5pPr lvl="4" algn="l" rtl="0">
              <a:lnSpc>
                <a:spcPct val="100000"/>
              </a:lnSpc>
              <a:spcBef>
                <a:spcPts val="700"/>
              </a:spcBef>
              <a:spcAft>
                <a:spcPts val="0"/>
              </a:spcAft>
              <a:buSzPts val="2100"/>
              <a:buNone/>
              <a:defRPr>
                <a:latin typeface="Open Sans ExtraBold"/>
                <a:ea typeface="Open Sans ExtraBold"/>
                <a:cs typeface="Open Sans ExtraBold"/>
                <a:sym typeface="Open Sans ExtraBold"/>
              </a:defRPr>
            </a:lvl5pPr>
            <a:lvl6pPr lvl="5"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6pPr>
            <a:lvl7pPr lvl="6"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7pPr>
            <a:lvl8pPr lvl="7"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8pPr>
            <a:lvl9pPr lvl="8" algn="l" rtl="0">
              <a:lnSpc>
                <a:spcPct val="100000"/>
              </a:lnSpc>
              <a:spcBef>
                <a:spcPts val="700"/>
              </a:spcBef>
              <a:spcAft>
                <a:spcPts val="0"/>
              </a:spcAft>
              <a:buSzPts val="2700"/>
              <a:buNone/>
              <a:defRPr>
                <a:latin typeface="Open Sans ExtraBold"/>
                <a:ea typeface="Open Sans ExtraBold"/>
                <a:cs typeface="Open Sans ExtraBold"/>
                <a:sym typeface="Open Sans ExtraBold"/>
              </a:defRPr>
            </a:lvl9pPr>
          </a:lstStyle>
          <a:p>
            <a:endParaRPr/>
          </a:p>
        </p:txBody>
      </p:sp>
      <p:sp>
        <p:nvSpPr>
          <p:cNvPr id="97" name="Google Shape;97;p14"/>
          <p:cNvSpPr txBox="1">
            <a:spLocks noGrp="1"/>
          </p:cNvSpPr>
          <p:nvPr>
            <p:ph type="subTitle" idx="7"/>
          </p:nvPr>
        </p:nvSpPr>
        <p:spPr>
          <a:xfrm>
            <a:off x="565833" y="952867"/>
            <a:ext cx="8366100" cy="9633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sz="2400">
                <a:latin typeface="Open Sans Light"/>
                <a:ea typeface="Open Sans Light"/>
                <a:cs typeface="Open Sans Light"/>
                <a:sym typeface="Open Sans Light"/>
              </a:defRPr>
            </a:lvl1pPr>
            <a:lvl2pPr lvl="1" algn="l" rtl="0">
              <a:lnSpc>
                <a:spcPct val="100000"/>
              </a:lnSpc>
              <a:spcBef>
                <a:spcPts val="700"/>
              </a:spcBef>
              <a:spcAft>
                <a:spcPts val="0"/>
              </a:spcAft>
              <a:buSzPts val="2100"/>
              <a:buNone/>
              <a:defRPr/>
            </a:lvl2pPr>
            <a:lvl3pPr lvl="2" algn="l" rtl="0">
              <a:lnSpc>
                <a:spcPct val="100000"/>
              </a:lnSpc>
              <a:spcBef>
                <a:spcPts val="700"/>
              </a:spcBef>
              <a:spcAft>
                <a:spcPts val="0"/>
              </a:spcAft>
              <a:buSzPts val="1900"/>
              <a:buNone/>
              <a:defRPr/>
            </a:lvl3pPr>
            <a:lvl4pPr lvl="3" algn="l" rtl="0">
              <a:lnSpc>
                <a:spcPct val="100000"/>
              </a:lnSpc>
              <a:spcBef>
                <a:spcPts val="700"/>
              </a:spcBef>
              <a:spcAft>
                <a:spcPts val="0"/>
              </a:spcAft>
              <a:buSzPts val="1600"/>
              <a:buNone/>
              <a:defRPr/>
            </a:lvl4pPr>
            <a:lvl5pPr lvl="4" algn="l" rtl="0">
              <a:lnSpc>
                <a:spcPct val="100000"/>
              </a:lnSpc>
              <a:spcBef>
                <a:spcPts val="700"/>
              </a:spcBef>
              <a:spcAft>
                <a:spcPts val="0"/>
              </a:spcAft>
              <a:buSzPts val="2100"/>
              <a:buNone/>
              <a:defRPr/>
            </a:lvl5pPr>
            <a:lvl6pPr lvl="5" algn="l" rtl="0">
              <a:lnSpc>
                <a:spcPct val="100000"/>
              </a:lnSpc>
              <a:spcBef>
                <a:spcPts val="700"/>
              </a:spcBef>
              <a:spcAft>
                <a:spcPts val="0"/>
              </a:spcAft>
              <a:buSzPts val="2700"/>
              <a:buNone/>
              <a:defRPr/>
            </a:lvl6pPr>
            <a:lvl7pPr lvl="6" algn="l" rtl="0">
              <a:lnSpc>
                <a:spcPct val="100000"/>
              </a:lnSpc>
              <a:spcBef>
                <a:spcPts val="700"/>
              </a:spcBef>
              <a:spcAft>
                <a:spcPts val="0"/>
              </a:spcAft>
              <a:buSzPts val="2700"/>
              <a:buNone/>
              <a:defRPr/>
            </a:lvl7pPr>
            <a:lvl8pPr lvl="7" algn="l" rtl="0">
              <a:lnSpc>
                <a:spcPct val="100000"/>
              </a:lnSpc>
              <a:spcBef>
                <a:spcPts val="700"/>
              </a:spcBef>
              <a:spcAft>
                <a:spcPts val="0"/>
              </a:spcAft>
              <a:buSzPts val="2700"/>
              <a:buNone/>
              <a:defRPr/>
            </a:lvl8pPr>
            <a:lvl9pPr lvl="8" algn="l" rtl="0">
              <a:lnSpc>
                <a:spcPct val="100000"/>
              </a:lnSpc>
              <a:spcBef>
                <a:spcPts val="700"/>
              </a:spcBef>
              <a:spcAft>
                <a:spcPts val="0"/>
              </a:spcAft>
              <a:buSzPts val="2700"/>
              <a:buNone/>
              <a:defRPr/>
            </a:lvl9pPr>
          </a:lstStyle>
          <a:p>
            <a:endParaRPr/>
          </a:p>
        </p:txBody>
      </p:sp>
      <p:pic>
        <p:nvPicPr>
          <p:cNvPr id="98" name="Google Shape;98;p14"/>
          <p:cNvPicPr preferRelativeResize="0"/>
          <p:nvPr/>
        </p:nvPicPr>
        <p:blipFill rotWithShape="1">
          <a:blip r:embed="rId2">
            <a:alphaModFix/>
          </a:blip>
          <a:srcRect/>
          <a:stretch/>
        </p:blipFill>
        <p:spPr>
          <a:xfrm>
            <a:off x="10690933" y="6473023"/>
            <a:ext cx="1148299" cy="193410"/>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43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Break slide_1">
  <p:cSld name="Break slide_1">
    <p:bg>
      <p:bgPr>
        <a:solidFill>
          <a:schemeClr val="dk2"/>
        </a:solidFill>
        <a:effectLst/>
      </p:bgPr>
    </p:bg>
    <p:spTree>
      <p:nvGrpSpPr>
        <p:cNvPr id="1" name="Shape 99"/>
        <p:cNvGrpSpPr/>
        <p:nvPr/>
      </p:nvGrpSpPr>
      <p:grpSpPr>
        <a:xfrm>
          <a:off x="0" y="0"/>
          <a:ext cx="0" cy="0"/>
          <a:chOff x="0" y="0"/>
          <a:chExt cx="0" cy="0"/>
        </a:xfrm>
      </p:grpSpPr>
      <p:sp>
        <p:nvSpPr>
          <p:cNvPr id="100" name="Google Shape;100;p15"/>
          <p:cNvSpPr/>
          <p:nvPr/>
        </p:nvSpPr>
        <p:spPr>
          <a:xfrm>
            <a:off x="-96000" y="-47800"/>
            <a:ext cx="12384000" cy="69537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b="0" i="0" u="none" strike="noStrike" cap="none">
              <a:solidFill>
                <a:schemeClr val="dk1"/>
              </a:solidFill>
              <a:latin typeface="Calibri"/>
              <a:ea typeface="Calibri"/>
              <a:cs typeface="Calibri"/>
              <a:sym typeface="Calibri"/>
            </a:endParaRPr>
          </a:p>
        </p:txBody>
      </p:sp>
      <p:sp>
        <p:nvSpPr>
          <p:cNvPr id="101" name="Google Shape;101;p15"/>
          <p:cNvSpPr txBox="1">
            <a:spLocks noGrp="1"/>
          </p:cNvSpPr>
          <p:nvPr>
            <p:ph type="ctrTitle"/>
          </p:nvPr>
        </p:nvSpPr>
        <p:spPr>
          <a:xfrm>
            <a:off x="698100" y="2016500"/>
            <a:ext cx="9171900" cy="1763100"/>
          </a:xfrm>
          <a:prstGeom prst="rect">
            <a:avLst/>
          </a:prstGeom>
          <a:noFill/>
          <a:ln>
            <a:noFill/>
          </a:ln>
        </p:spPr>
        <p:txBody>
          <a:bodyPr spcFirstLastPara="1" wrap="square" lIns="121900" tIns="121900" rIns="121900" bIns="121900" anchor="t" anchorCtr="0">
            <a:noAutofit/>
          </a:bodyPr>
          <a:lstStyle>
            <a:lvl1pPr marR="0" lvl="0" algn="l" rtl="0">
              <a:lnSpc>
                <a:spcPct val="100000"/>
              </a:lnSpc>
              <a:spcBef>
                <a:spcPts val="0"/>
              </a:spcBef>
              <a:spcAft>
                <a:spcPts val="0"/>
              </a:spcAft>
              <a:buSzPts val="4300"/>
              <a:buNone/>
              <a:defRPr b="1" i="0" u="none" strike="noStrike" cap="none">
                <a:solidFill>
                  <a:schemeClr val="lt1"/>
                </a:solidFill>
              </a:defRPr>
            </a:lvl1pPr>
            <a:lvl2pPr marR="0" lvl="1" algn="l" rtl="0">
              <a:lnSpc>
                <a:spcPct val="100000"/>
              </a:lnSpc>
              <a:spcBef>
                <a:spcPts val="0"/>
              </a:spcBef>
              <a:spcAft>
                <a:spcPts val="0"/>
              </a:spcAft>
              <a:buSzPts val="4300"/>
              <a:buNone/>
              <a:defRPr sz="4300" b="0" i="0" u="none" strike="noStrike" cap="none">
                <a:solidFill>
                  <a:srgbClr val="004A70"/>
                </a:solidFill>
                <a:latin typeface="Avenir"/>
                <a:ea typeface="Avenir"/>
                <a:cs typeface="Avenir"/>
                <a:sym typeface="Avenir"/>
              </a:defRPr>
            </a:lvl2pPr>
            <a:lvl3pPr marR="0" lvl="2" algn="l" rtl="0">
              <a:lnSpc>
                <a:spcPct val="100000"/>
              </a:lnSpc>
              <a:spcBef>
                <a:spcPts val="0"/>
              </a:spcBef>
              <a:spcAft>
                <a:spcPts val="0"/>
              </a:spcAft>
              <a:buSzPts val="4300"/>
              <a:buNone/>
              <a:defRPr sz="4300" b="0" i="0" u="none" strike="noStrike" cap="none">
                <a:solidFill>
                  <a:srgbClr val="004A70"/>
                </a:solidFill>
                <a:latin typeface="Avenir"/>
                <a:ea typeface="Avenir"/>
                <a:cs typeface="Avenir"/>
                <a:sym typeface="Avenir"/>
              </a:defRPr>
            </a:lvl3pPr>
            <a:lvl4pPr marR="0" lvl="3" algn="l" rtl="0">
              <a:lnSpc>
                <a:spcPct val="100000"/>
              </a:lnSpc>
              <a:spcBef>
                <a:spcPts val="0"/>
              </a:spcBef>
              <a:spcAft>
                <a:spcPts val="0"/>
              </a:spcAft>
              <a:buSzPts val="4300"/>
              <a:buNone/>
              <a:defRPr sz="4300" b="0" i="0" u="none" strike="noStrike" cap="none">
                <a:solidFill>
                  <a:srgbClr val="004A70"/>
                </a:solidFill>
                <a:latin typeface="Avenir"/>
                <a:ea typeface="Avenir"/>
                <a:cs typeface="Avenir"/>
                <a:sym typeface="Avenir"/>
              </a:defRPr>
            </a:lvl4pPr>
            <a:lvl5pPr marR="0" lvl="4" algn="l" rtl="0">
              <a:lnSpc>
                <a:spcPct val="100000"/>
              </a:lnSpc>
              <a:spcBef>
                <a:spcPts val="0"/>
              </a:spcBef>
              <a:spcAft>
                <a:spcPts val="0"/>
              </a:spcAft>
              <a:buSzPts val="4300"/>
              <a:buNone/>
              <a:defRPr sz="4300" b="0" i="0" u="none" strike="noStrike" cap="none">
                <a:solidFill>
                  <a:srgbClr val="004A70"/>
                </a:solidFill>
                <a:latin typeface="Avenir"/>
                <a:ea typeface="Avenir"/>
                <a:cs typeface="Avenir"/>
                <a:sym typeface="Avenir"/>
              </a:defRPr>
            </a:lvl5pPr>
            <a:lvl6pPr marR="0" lvl="5" algn="l" rtl="0">
              <a:lnSpc>
                <a:spcPct val="100000"/>
              </a:lnSpc>
              <a:spcBef>
                <a:spcPts val="0"/>
              </a:spcBef>
              <a:spcAft>
                <a:spcPts val="0"/>
              </a:spcAft>
              <a:buSzPts val="4300"/>
              <a:buNone/>
              <a:defRPr sz="4300" b="0" i="0" u="none" strike="noStrike" cap="none">
                <a:solidFill>
                  <a:srgbClr val="E46C0A"/>
                </a:solidFill>
                <a:latin typeface="Calibri"/>
                <a:ea typeface="Calibri"/>
                <a:cs typeface="Calibri"/>
                <a:sym typeface="Calibri"/>
              </a:defRPr>
            </a:lvl6pPr>
            <a:lvl7pPr marR="0" lvl="6" algn="l" rtl="0">
              <a:lnSpc>
                <a:spcPct val="100000"/>
              </a:lnSpc>
              <a:spcBef>
                <a:spcPts val="0"/>
              </a:spcBef>
              <a:spcAft>
                <a:spcPts val="0"/>
              </a:spcAft>
              <a:buSzPts val="4300"/>
              <a:buNone/>
              <a:defRPr sz="4300" b="0" i="0" u="none" strike="noStrike" cap="none">
                <a:solidFill>
                  <a:srgbClr val="E46C0A"/>
                </a:solidFill>
                <a:latin typeface="Calibri"/>
                <a:ea typeface="Calibri"/>
                <a:cs typeface="Calibri"/>
                <a:sym typeface="Calibri"/>
              </a:defRPr>
            </a:lvl7pPr>
            <a:lvl8pPr marR="0" lvl="7" algn="l" rtl="0">
              <a:lnSpc>
                <a:spcPct val="100000"/>
              </a:lnSpc>
              <a:spcBef>
                <a:spcPts val="0"/>
              </a:spcBef>
              <a:spcAft>
                <a:spcPts val="0"/>
              </a:spcAft>
              <a:buSzPts val="4300"/>
              <a:buNone/>
              <a:defRPr sz="4300" b="0" i="0" u="none" strike="noStrike" cap="none">
                <a:solidFill>
                  <a:srgbClr val="E46C0A"/>
                </a:solidFill>
                <a:latin typeface="Calibri"/>
                <a:ea typeface="Calibri"/>
                <a:cs typeface="Calibri"/>
                <a:sym typeface="Calibri"/>
              </a:defRPr>
            </a:lvl8pPr>
            <a:lvl9pPr marR="0" lvl="8" algn="l" rtl="0">
              <a:lnSpc>
                <a:spcPct val="100000"/>
              </a:lnSpc>
              <a:spcBef>
                <a:spcPts val="0"/>
              </a:spcBef>
              <a:spcAft>
                <a:spcPts val="0"/>
              </a:spcAft>
              <a:buSzPts val="4300"/>
              <a:buNone/>
              <a:defRPr sz="4300" b="0" i="0" u="none" strike="noStrike" cap="none">
                <a:solidFill>
                  <a:srgbClr val="E46C0A"/>
                </a:solidFill>
                <a:latin typeface="Calibri"/>
                <a:ea typeface="Calibri"/>
                <a:cs typeface="Calibri"/>
                <a:sym typeface="Calibri"/>
              </a:defRPr>
            </a:lvl9pPr>
          </a:lstStyle>
          <a:p>
            <a:endParaRPr/>
          </a:p>
        </p:txBody>
      </p:sp>
      <p:sp>
        <p:nvSpPr>
          <p:cNvPr id="102" name="Google Shape;102;p15"/>
          <p:cNvSpPr txBox="1">
            <a:spLocks noGrp="1"/>
          </p:cNvSpPr>
          <p:nvPr>
            <p:ph type="subTitle" idx="1"/>
          </p:nvPr>
        </p:nvSpPr>
        <p:spPr>
          <a:xfrm>
            <a:off x="698091" y="3997388"/>
            <a:ext cx="8534400" cy="1072800"/>
          </a:xfrm>
          <a:prstGeom prst="rect">
            <a:avLst/>
          </a:prstGeom>
          <a:noFill/>
          <a:ln>
            <a:noFill/>
          </a:ln>
        </p:spPr>
        <p:txBody>
          <a:bodyPr spcFirstLastPara="1" wrap="square" lIns="121900" tIns="121900" rIns="121900" bIns="121900" anchor="t" anchorCtr="0">
            <a:noAutofit/>
          </a:bodyPr>
          <a:lstStyle>
            <a:lvl1pPr marR="0" lvl="0" algn="l" rtl="0">
              <a:lnSpc>
                <a:spcPct val="100000"/>
              </a:lnSpc>
              <a:spcBef>
                <a:spcPts val="700"/>
              </a:spcBef>
              <a:spcAft>
                <a:spcPts val="0"/>
              </a:spcAft>
              <a:buClr>
                <a:schemeClr val="lt1"/>
              </a:buClr>
              <a:buSzPts val="3200"/>
              <a:buFont typeface="Open Sans Light"/>
              <a:buNone/>
              <a:defRPr sz="3200" i="0" u="none" strike="noStrike" cap="none">
                <a:solidFill>
                  <a:schemeClr val="lt1"/>
                </a:solidFill>
                <a:latin typeface="Open Sans Light"/>
                <a:ea typeface="Open Sans Light"/>
                <a:cs typeface="Open Sans Light"/>
                <a:sym typeface="Open Sans Light"/>
              </a:defRPr>
            </a:lvl1pPr>
            <a:lvl2pPr marR="0" lvl="1"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2pPr>
            <a:lvl3pPr marR="0" lvl="2" algn="ctr" rtl="0">
              <a:lnSpc>
                <a:spcPct val="100000"/>
              </a:lnSpc>
              <a:spcBef>
                <a:spcPts val="500"/>
              </a:spcBef>
              <a:spcAft>
                <a:spcPts val="0"/>
              </a:spcAft>
              <a:buClr>
                <a:schemeClr val="lt1"/>
              </a:buClr>
              <a:buSzPts val="2400"/>
              <a:buFont typeface="Arial"/>
              <a:buNone/>
              <a:defRPr sz="2400" b="0" i="0" u="none" strike="noStrike" cap="none">
                <a:solidFill>
                  <a:schemeClr val="lt1"/>
                </a:solidFill>
                <a:latin typeface="Arial"/>
                <a:ea typeface="Arial"/>
                <a:cs typeface="Arial"/>
                <a:sym typeface="Arial"/>
              </a:defRPr>
            </a:lvl3pPr>
            <a:lvl4pPr marR="0" lvl="3"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4pPr>
            <a:lvl5pPr marR="0" lvl="4" algn="ctr" rtl="0">
              <a:lnSpc>
                <a:spcPct val="100000"/>
              </a:lnSpc>
              <a:spcBef>
                <a:spcPts val="400"/>
              </a:spcBef>
              <a:spcAft>
                <a:spcPts val="0"/>
              </a:spcAft>
              <a:buClr>
                <a:schemeClr val="lt1"/>
              </a:buClr>
              <a:buSzPts val="2100"/>
              <a:buFont typeface="Arial"/>
              <a:buNone/>
              <a:defRPr sz="2100" b="0" i="0" u="none" strike="noStrike" cap="none">
                <a:solidFill>
                  <a:schemeClr val="lt1"/>
                </a:solidFill>
                <a:latin typeface="Arial"/>
                <a:ea typeface="Arial"/>
                <a:cs typeface="Arial"/>
                <a:sym typeface="Arial"/>
              </a:defRPr>
            </a:lvl5pPr>
            <a:lvl6pPr marR="0" lvl="5"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6pPr>
            <a:lvl7pPr marR="0" lvl="6"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7pPr>
            <a:lvl8pPr marR="0" lvl="7"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8pPr>
            <a:lvl9pPr marR="0" lvl="8" algn="ctr" rtl="0">
              <a:lnSpc>
                <a:spcPct val="100000"/>
              </a:lnSpc>
              <a:spcBef>
                <a:spcPts val="500"/>
              </a:spcBef>
              <a:spcAft>
                <a:spcPts val="0"/>
              </a:spcAft>
              <a:buClr>
                <a:schemeClr val="lt1"/>
              </a:buClr>
              <a:buSzPts val="2700"/>
              <a:buFont typeface="Arial"/>
              <a:buNone/>
              <a:defRPr sz="2700" b="0" i="0" u="none" strike="noStrike" cap="none">
                <a:solidFill>
                  <a:schemeClr val="lt1"/>
                </a:solidFill>
                <a:latin typeface="Arial"/>
                <a:ea typeface="Arial"/>
                <a:cs typeface="Arial"/>
                <a:sym typeface="Arial"/>
              </a:defRPr>
            </a:lvl9pPr>
          </a:lstStyle>
          <a:p>
            <a:endParaRPr/>
          </a:p>
        </p:txBody>
      </p:sp>
      <p:pic>
        <p:nvPicPr>
          <p:cNvPr id="103" name="Google Shape;103;p15"/>
          <p:cNvPicPr preferRelativeResize="0"/>
          <p:nvPr/>
        </p:nvPicPr>
        <p:blipFill rotWithShape="1">
          <a:blip r:embed="rId2">
            <a:alphaModFix/>
          </a:blip>
          <a:srcRect/>
          <a:stretch/>
        </p:blipFill>
        <p:spPr>
          <a:xfrm>
            <a:off x="10690933" y="6473023"/>
            <a:ext cx="1148299" cy="19341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4_Title Only">
  <p:cSld name="4_Title Only">
    <p:spTree>
      <p:nvGrpSpPr>
        <p:cNvPr id="1" name="Shape 104"/>
        <p:cNvGrpSpPr/>
        <p:nvPr/>
      </p:nvGrpSpPr>
      <p:grpSpPr>
        <a:xfrm>
          <a:off x="0" y="0"/>
          <a:ext cx="0" cy="0"/>
          <a:chOff x="0" y="0"/>
          <a:chExt cx="0" cy="0"/>
        </a:xfrm>
      </p:grpSpPr>
      <p:sp>
        <p:nvSpPr>
          <p:cNvPr id="105" name="Google Shape;105;p16"/>
          <p:cNvSpPr/>
          <p:nvPr/>
        </p:nvSpPr>
        <p:spPr>
          <a:xfrm>
            <a:off x="5910469" y="-93784"/>
            <a:ext cx="6375300" cy="7034100"/>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900" b="0" i="0" u="none" strike="noStrike" cap="none">
              <a:solidFill>
                <a:schemeClr val="lt1"/>
              </a:solidFill>
              <a:latin typeface="Arial"/>
              <a:ea typeface="Arial"/>
              <a:cs typeface="Arial"/>
              <a:sym typeface="Arial"/>
            </a:endParaRPr>
          </a:p>
        </p:txBody>
      </p:sp>
      <p:sp>
        <p:nvSpPr>
          <p:cNvPr id="106" name="Google Shape;106;p16"/>
          <p:cNvSpPr txBox="1">
            <a:spLocks noGrp="1"/>
          </p:cNvSpPr>
          <p:nvPr>
            <p:ph type="title"/>
          </p:nvPr>
        </p:nvSpPr>
        <p:spPr>
          <a:xfrm>
            <a:off x="609600" y="275167"/>
            <a:ext cx="4942500" cy="1406100"/>
          </a:xfrm>
          <a:prstGeom prst="rect">
            <a:avLst/>
          </a:prstGeom>
          <a:noFill/>
          <a:ln>
            <a:noFill/>
          </a:ln>
        </p:spPr>
        <p:txBody>
          <a:bodyPr spcFirstLastPara="1" wrap="square" lIns="91425" tIns="45700" rIns="91425" bIns="45700" anchor="t" anchorCtr="0">
            <a:noAutofit/>
          </a:bodyPr>
          <a:lstStyle>
            <a:lvl1pPr lvl="0" algn="l" rtl="0">
              <a:spcBef>
                <a:spcPts val="0"/>
              </a:spcBef>
              <a:spcAft>
                <a:spcPts val="0"/>
              </a:spcAft>
              <a:buSzPts val="1400"/>
              <a:buNone/>
              <a:defRPr b="1">
                <a:solidFill>
                  <a:srgbClr val="11111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107" name="Google Shape;107;p16"/>
          <p:cNvSpPr txBox="1">
            <a:spLocks noGrp="1"/>
          </p:cNvSpPr>
          <p:nvPr>
            <p:ph type="body" idx="1"/>
          </p:nvPr>
        </p:nvSpPr>
        <p:spPr>
          <a:xfrm>
            <a:off x="8680744" y="2297407"/>
            <a:ext cx="2847900" cy="1989300"/>
          </a:xfrm>
          <a:prstGeom prst="rect">
            <a:avLst/>
          </a:prstGeom>
          <a:noFill/>
          <a:ln>
            <a:noFill/>
          </a:ln>
        </p:spPr>
        <p:txBody>
          <a:bodyPr spcFirstLastPara="1" wrap="square" lIns="91425" tIns="45700" rIns="91425" bIns="45700" anchor="t" anchorCtr="0">
            <a:noAutofit/>
          </a:bodyPr>
          <a:lstStyle>
            <a:lvl1pPr marL="457200" lvl="0" indent="-228600" algn="l" rtl="0">
              <a:spcBef>
                <a:spcPts val="0"/>
              </a:spcBef>
              <a:spcAft>
                <a:spcPts val="0"/>
              </a:spcAft>
              <a:buClr>
                <a:srgbClr val="111111"/>
              </a:buClr>
              <a:buSzPts val="3200"/>
              <a:buFont typeface="Open Sans SemiBold"/>
              <a:buNone/>
              <a:defRPr>
                <a:solidFill>
                  <a:srgbClr val="111111"/>
                </a:solidFill>
              </a:defRPr>
            </a:lvl1pPr>
            <a:lvl2pPr marL="914400" lvl="1" indent="-349250" algn="l" rtl="0">
              <a:spcBef>
                <a:spcPts val="800"/>
              </a:spcBef>
              <a:spcAft>
                <a:spcPts val="0"/>
              </a:spcAft>
              <a:buClr>
                <a:srgbClr val="111111"/>
              </a:buClr>
              <a:buSzPts val="1900"/>
              <a:buChar char="▪"/>
              <a:defRPr/>
            </a:lvl2pPr>
            <a:lvl3pPr marL="1371600" lvl="2" indent="-349250" algn="l" rtl="0">
              <a:spcBef>
                <a:spcPts val="800"/>
              </a:spcBef>
              <a:spcAft>
                <a:spcPts val="0"/>
              </a:spcAft>
              <a:buClr>
                <a:srgbClr val="111111"/>
              </a:buClr>
              <a:buSzPts val="1900"/>
              <a:buChar char="›"/>
              <a:defRPr/>
            </a:lvl3pPr>
            <a:lvl4pPr marL="1828800" lvl="3" indent="-349250" algn="l" rtl="0">
              <a:spcBef>
                <a:spcPts val="800"/>
              </a:spcBef>
              <a:spcAft>
                <a:spcPts val="0"/>
              </a:spcAft>
              <a:buClr>
                <a:srgbClr val="111111"/>
              </a:buClr>
              <a:buSzPts val="1900"/>
              <a:buChar char="•"/>
              <a:defRPr/>
            </a:lvl4pPr>
            <a:lvl5pPr marL="2286000" lvl="4" indent="-349250" algn="l" rtl="0">
              <a:spcBef>
                <a:spcPts val="800"/>
              </a:spcBef>
              <a:spcAft>
                <a:spcPts val="0"/>
              </a:spcAft>
              <a:buClr>
                <a:srgbClr val="111111"/>
              </a:buClr>
              <a:buSzPts val="1900"/>
              <a:buChar char="–"/>
              <a:defRPr/>
            </a:lvl5pPr>
            <a:lvl6pPr marL="2743200" lvl="5" indent="-349250" algn="l" rtl="0">
              <a:spcBef>
                <a:spcPts val="800"/>
              </a:spcBef>
              <a:spcAft>
                <a:spcPts val="0"/>
              </a:spcAft>
              <a:buClr>
                <a:schemeClr val="lt1"/>
              </a:buClr>
              <a:buSzPts val="1900"/>
              <a:buChar char="•"/>
              <a:defRPr/>
            </a:lvl6pPr>
            <a:lvl7pPr marL="3200400" lvl="6" indent="-349250" algn="l" rtl="0">
              <a:spcBef>
                <a:spcPts val="400"/>
              </a:spcBef>
              <a:spcAft>
                <a:spcPts val="0"/>
              </a:spcAft>
              <a:buClr>
                <a:schemeClr val="lt1"/>
              </a:buClr>
              <a:buSzPts val="1900"/>
              <a:buChar char="•"/>
              <a:defRPr/>
            </a:lvl7pPr>
            <a:lvl8pPr marL="3657600" lvl="7" indent="-349250" algn="l" rtl="0">
              <a:spcBef>
                <a:spcPts val="400"/>
              </a:spcBef>
              <a:spcAft>
                <a:spcPts val="0"/>
              </a:spcAft>
              <a:buClr>
                <a:schemeClr val="lt1"/>
              </a:buClr>
              <a:buSzPts val="1900"/>
              <a:buChar char="•"/>
              <a:defRPr/>
            </a:lvl8pPr>
            <a:lvl9pPr marL="4114800" lvl="8" indent="-349250" algn="l" rtl="0">
              <a:spcBef>
                <a:spcPts val="400"/>
              </a:spcBef>
              <a:spcAft>
                <a:spcPts val="0"/>
              </a:spcAft>
              <a:buClr>
                <a:schemeClr val="lt1"/>
              </a:buClr>
              <a:buSzPts val="1900"/>
              <a:buChar char="•"/>
              <a:defRPr/>
            </a:lvl9pPr>
          </a:lstStyle>
          <a:p>
            <a:endParaRPr/>
          </a:p>
        </p:txBody>
      </p:sp>
      <p:sp>
        <p:nvSpPr>
          <p:cNvPr id="108" name="Google Shape;108;p16"/>
          <p:cNvSpPr txBox="1">
            <a:spLocks noGrp="1"/>
          </p:cNvSpPr>
          <p:nvPr>
            <p:ph type="body" idx="2"/>
          </p:nvPr>
        </p:nvSpPr>
        <p:spPr>
          <a:xfrm>
            <a:off x="609601" y="1786128"/>
            <a:ext cx="5064300" cy="677100"/>
          </a:xfrm>
          <a:prstGeom prst="rect">
            <a:avLst/>
          </a:prstGeom>
          <a:noFill/>
          <a:ln>
            <a:noFill/>
          </a:ln>
        </p:spPr>
        <p:txBody>
          <a:bodyPr spcFirstLastPara="1" wrap="square" lIns="91425" tIns="45700" rIns="91425" bIns="45700" anchor="t" anchorCtr="0">
            <a:noAutofit/>
          </a:bodyPr>
          <a:lstStyle>
            <a:lvl1pPr marL="457200" lvl="0" indent="-228600" algn="l" rtl="0">
              <a:spcBef>
                <a:spcPts val="0"/>
              </a:spcBef>
              <a:spcAft>
                <a:spcPts val="0"/>
              </a:spcAft>
              <a:buClr>
                <a:srgbClr val="111111"/>
              </a:buClr>
              <a:buSzPts val="3200"/>
              <a:buFont typeface="Open Sans Light"/>
              <a:buNone/>
              <a:defRPr b="0" i="0">
                <a:solidFill>
                  <a:srgbClr val="111111"/>
                </a:solidFill>
                <a:latin typeface="Open Sans Light"/>
                <a:ea typeface="Open Sans Light"/>
                <a:cs typeface="Open Sans Light"/>
                <a:sym typeface="Open Sans Light"/>
              </a:defRPr>
            </a:lvl1pPr>
            <a:lvl2pPr marL="914400" lvl="1" indent="-228600" algn="l" rtl="0">
              <a:spcBef>
                <a:spcPts val="800"/>
              </a:spcBef>
              <a:spcAft>
                <a:spcPts val="0"/>
              </a:spcAft>
              <a:buClr>
                <a:srgbClr val="111111"/>
              </a:buClr>
              <a:buSzPts val="2700"/>
              <a:buFont typeface="Open Sans SemiBold"/>
              <a:buNone/>
              <a:defRPr/>
            </a:lvl2pPr>
            <a:lvl3pPr marL="1371600" lvl="2" indent="-228600" algn="l" rtl="0">
              <a:spcBef>
                <a:spcPts val="800"/>
              </a:spcBef>
              <a:spcAft>
                <a:spcPts val="0"/>
              </a:spcAft>
              <a:buClr>
                <a:srgbClr val="111111"/>
              </a:buClr>
              <a:buSzPts val="1900"/>
              <a:buFont typeface="Open Sans SemiBold"/>
              <a:buNone/>
              <a:defRPr/>
            </a:lvl3pPr>
            <a:lvl4pPr marL="1828800" lvl="3" indent="-228600" algn="l" rtl="0">
              <a:spcBef>
                <a:spcPts val="800"/>
              </a:spcBef>
              <a:spcAft>
                <a:spcPts val="0"/>
              </a:spcAft>
              <a:buClr>
                <a:srgbClr val="111111"/>
              </a:buClr>
              <a:buSzPts val="2100"/>
              <a:buFont typeface="Open Sans SemiBold"/>
              <a:buNone/>
              <a:defRPr/>
            </a:lvl4pPr>
            <a:lvl5pPr marL="2286000" lvl="4" indent="-228600" algn="l" rtl="0">
              <a:spcBef>
                <a:spcPts val="800"/>
              </a:spcBef>
              <a:spcAft>
                <a:spcPts val="0"/>
              </a:spcAft>
              <a:buClr>
                <a:srgbClr val="111111"/>
              </a:buClr>
              <a:buSzPts val="2100"/>
              <a:buFont typeface="Open Sans SemiBold"/>
              <a:buNone/>
              <a:defRPr/>
            </a:lvl5pPr>
            <a:lvl6pPr marL="2743200" lvl="5" indent="-349250" algn="l" rtl="0">
              <a:spcBef>
                <a:spcPts val="800"/>
              </a:spcBef>
              <a:spcAft>
                <a:spcPts val="0"/>
              </a:spcAft>
              <a:buClr>
                <a:schemeClr val="lt1"/>
              </a:buClr>
              <a:buSzPts val="1900"/>
              <a:buChar char="•"/>
              <a:defRPr/>
            </a:lvl6pPr>
            <a:lvl7pPr marL="3200400" lvl="6" indent="-349250" algn="l" rtl="0">
              <a:spcBef>
                <a:spcPts val="400"/>
              </a:spcBef>
              <a:spcAft>
                <a:spcPts val="0"/>
              </a:spcAft>
              <a:buClr>
                <a:schemeClr val="lt1"/>
              </a:buClr>
              <a:buSzPts val="1900"/>
              <a:buChar char="•"/>
              <a:defRPr/>
            </a:lvl7pPr>
            <a:lvl8pPr marL="3657600" lvl="7" indent="-349250" algn="l" rtl="0">
              <a:spcBef>
                <a:spcPts val="400"/>
              </a:spcBef>
              <a:spcAft>
                <a:spcPts val="0"/>
              </a:spcAft>
              <a:buClr>
                <a:schemeClr val="lt1"/>
              </a:buClr>
              <a:buSzPts val="1900"/>
              <a:buChar char="•"/>
              <a:defRPr/>
            </a:lvl8pPr>
            <a:lvl9pPr marL="4114800" lvl="8" indent="-349250" algn="l" rtl="0">
              <a:spcBef>
                <a:spcPts val="400"/>
              </a:spcBef>
              <a:spcAft>
                <a:spcPts val="0"/>
              </a:spcAft>
              <a:buClr>
                <a:schemeClr val="lt1"/>
              </a:buClr>
              <a:buSzPts val="1900"/>
              <a:buChar char="•"/>
              <a:defRPr/>
            </a:lvl9pPr>
          </a:lstStyle>
          <a:p>
            <a:endParaRPr/>
          </a:p>
        </p:txBody>
      </p:sp>
      <p:sp>
        <p:nvSpPr>
          <p:cNvPr id="109" name="Google Shape;109;p16"/>
          <p:cNvSpPr txBox="1">
            <a:spLocks noGrp="1"/>
          </p:cNvSpPr>
          <p:nvPr>
            <p:ph type="body" idx="3"/>
          </p:nvPr>
        </p:nvSpPr>
        <p:spPr>
          <a:xfrm>
            <a:off x="609599" y="2659164"/>
            <a:ext cx="5064300" cy="4058700"/>
          </a:xfrm>
          <a:prstGeom prst="rect">
            <a:avLst/>
          </a:prstGeom>
          <a:noFill/>
          <a:ln>
            <a:noFill/>
          </a:ln>
        </p:spPr>
        <p:txBody>
          <a:bodyPr spcFirstLastPara="1" wrap="square" lIns="91425" tIns="45700" rIns="91425" bIns="45700" anchor="t" anchorCtr="0">
            <a:noAutofit/>
          </a:bodyPr>
          <a:lstStyle>
            <a:lvl1pPr marL="457200" lvl="0" indent="-361950" algn="l" rtl="0">
              <a:spcBef>
                <a:spcPts val="0"/>
              </a:spcBef>
              <a:spcAft>
                <a:spcPts val="0"/>
              </a:spcAft>
              <a:buClr>
                <a:srgbClr val="111111"/>
              </a:buClr>
              <a:buSzPts val="2100"/>
              <a:buChar char="●"/>
              <a:defRPr sz="2100">
                <a:solidFill>
                  <a:srgbClr val="111111"/>
                </a:solidFill>
              </a:defRPr>
            </a:lvl1pPr>
            <a:lvl2pPr marL="914400" lvl="1" indent="-349250" algn="l" rtl="0">
              <a:spcBef>
                <a:spcPts val="800"/>
              </a:spcBef>
              <a:spcAft>
                <a:spcPts val="0"/>
              </a:spcAft>
              <a:buClr>
                <a:srgbClr val="111111"/>
              </a:buClr>
              <a:buSzPts val="1900"/>
              <a:buChar char="▪"/>
              <a:defRPr sz="1900">
                <a:solidFill>
                  <a:srgbClr val="111111"/>
                </a:solidFill>
              </a:defRPr>
            </a:lvl2pPr>
            <a:lvl3pPr marL="1371600" lvl="2" indent="-361950" algn="l" rtl="0">
              <a:spcBef>
                <a:spcPts val="800"/>
              </a:spcBef>
              <a:spcAft>
                <a:spcPts val="0"/>
              </a:spcAft>
              <a:buClr>
                <a:srgbClr val="111111"/>
              </a:buClr>
              <a:buSzPts val="2100"/>
              <a:buChar char="›"/>
              <a:defRPr sz="2100">
                <a:solidFill>
                  <a:srgbClr val="111111"/>
                </a:solidFill>
              </a:defRPr>
            </a:lvl3pPr>
            <a:lvl4pPr marL="1828800" lvl="3" indent="-349250" algn="l" rtl="0">
              <a:spcBef>
                <a:spcPts val="800"/>
              </a:spcBef>
              <a:spcAft>
                <a:spcPts val="0"/>
              </a:spcAft>
              <a:buClr>
                <a:srgbClr val="111111"/>
              </a:buClr>
              <a:buSzPts val="1900"/>
              <a:buChar char="•"/>
              <a:defRPr sz="1900">
                <a:solidFill>
                  <a:srgbClr val="111111"/>
                </a:solidFill>
              </a:defRPr>
            </a:lvl4pPr>
            <a:lvl5pPr marL="2286000" lvl="4" indent="-361950" algn="l" rtl="0">
              <a:spcBef>
                <a:spcPts val="800"/>
              </a:spcBef>
              <a:spcAft>
                <a:spcPts val="0"/>
              </a:spcAft>
              <a:buClr>
                <a:srgbClr val="111111"/>
              </a:buClr>
              <a:buSzPts val="2100"/>
              <a:buChar char="–"/>
              <a:defRPr>
                <a:solidFill>
                  <a:srgbClr val="111111"/>
                </a:solidFill>
              </a:defRPr>
            </a:lvl5pPr>
            <a:lvl6pPr marL="2743200" lvl="5" indent="-349250" algn="l" rtl="0">
              <a:spcBef>
                <a:spcPts val="800"/>
              </a:spcBef>
              <a:spcAft>
                <a:spcPts val="0"/>
              </a:spcAft>
              <a:buClr>
                <a:schemeClr val="lt1"/>
              </a:buClr>
              <a:buSzPts val="1900"/>
              <a:buChar char="•"/>
              <a:defRPr/>
            </a:lvl6pPr>
            <a:lvl7pPr marL="3200400" lvl="6" indent="-349250" algn="l" rtl="0">
              <a:spcBef>
                <a:spcPts val="400"/>
              </a:spcBef>
              <a:spcAft>
                <a:spcPts val="0"/>
              </a:spcAft>
              <a:buClr>
                <a:schemeClr val="lt1"/>
              </a:buClr>
              <a:buSzPts val="1900"/>
              <a:buChar char="•"/>
              <a:defRPr/>
            </a:lvl7pPr>
            <a:lvl8pPr marL="3657600" lvl="7" indent="-349250" algn="l" rtl="0">
              <a:spcBef>
                <a:spcPts val="400"/>
              </a:spcBef>
              <a:spcAft>
                <a:spcPts val="0"/>
              </a:spcAft>
              <a:buClr>
                <a:schemeClr val="lt1"/>
              </a:buClr>
              <a:buSzPts val="1900"/>
              <a:buChar char="•"/>
              <a:defRPr/>
            </a:lvl8pPr>
            <a:lvl9pPr marL="4114800" lvl="8" indent="-349250" algn="l" rtl="0">
              <a:spcBef>
                <a:spcPts val="400"/>
              </a:spcBef>
              <a:spcAft>
                <a:spcPts val="0"/>
              </a:spcAft>
              <a:buClr>
                <a:schemeClr val="lt1"/>
              </a:buClr>
              <a:buSzPts val="19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Left split_1">
  <p:cSld name="Left split_1">
    <p:spTree>
      <p:nvGrpSpPr>
        <p:cNvPr id="1" name="Shape 110"/>
        <p:cNvGrpSpPr/>
        <p:nvPr/>
      </p:nvGrpSpPr>
      <p:grpSpPr>
        <a:xfrm>
          <a:off x="0" y="0"/>
          <a:ext cx="0" cy="0"/>
          <a:chOff x="0" y="0"/>
          <a:chExt cx="0" cy="0"/>
        </a:xfrm>
      </p:grpSpPr>
      <p:sp>
        <p:nvSpPr>
          <p:cNvPr id="111" name="Google Shape;111;p17"/>
          <p:cNvSpPr/>
          <p:nvPr/>
        </p:nvSpPr>
        <p:spPr>
          <a:xfrm flipH="1">
            <a:off x="0" y="0"/>
            <a:ext cx="7342633" cy="6858000"/>
          </a:xfrm>
          <a:prstGeom prst="flowChartInputOutpu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a:solidFill>
                <a:schemeClr val="dk1"/>
              </a:solidFill>
              <a:latin typeface="Calibri"/>
              <a:ea typeface="Calibri"/>
              <a:cs typeface="Calibri"/>
              <a:sym typeface="Calibri"/>
            </a:endParaRPr>
          </a:p>
        </p:txBody>
      </p:sp>
      <p:sp>
        <p:nvSpPr>
          <p:cNvPr id="112" name="Google Shape;112;p17"/>
          <p:cNvSpPr/>
          <p:nvPr/>
        </p:nvSpPr>
        <p:spPr>
          <a:xfrm>
            <a:off x="0" y="100"/>
            <a:ext cx="2217600" cy="68580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a:solidFill>
                <a:schemeClr val="dk1"/>
              </a:solidFill>
              <a:latin typeface="Calibri"/>
              <a:ea typeface="Calibri"/>
              <a:cs typeface="Calibri"/>
              <a:sym typeface="Calibri"/>
            </a:endParaRPr>
          </a:p>
        </p:txBody>
      </p:sp>
      <p:sp>
        <p:nvSpPr>
          <p:cNvPr id="113" name="Google Shape;113;p17"/>
          <p:cNvSpPr txBox="1">
            <a:spLocks noGrp="1"/>
          </p:cNvSpPr>
          <p:nvPr>
            <p:ph type="title"/>
          </p:nvPr>
        </p:nvSpPr>
        <p:spPr>
          <a:xfrm>
            <a:off x="7495533" y="1788833"/>
            <a:ext cx="4133100" cy="25965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0"/>
              </a:spcBef>
              <a:spcAft>
                <a:spcPts val="0"/>
              </a:spcAft>
              <a:buSzPts val="4300"/>
              <a:buNone/>
              <a:defRPr/>
            </a:lvl1pPr>
            <a:lvl2pPr lvl="1" algn="l" rtl="0">
              <a:lnSpc>
                <a:spcPct val="100000"/>
              </a:lnSpc>
              <a:spcBef>
                <a:spcPts val="0"/>
              </a:spcBef>
              <a:spcAft>
                <a:spcPts val="0"/>
              </a:spcAft>
              <a:buSzPts val="1900"/>
              <a:buNone/>
              <a:defRPr/>
            </a:lvl2pPr>
            <a:lvl3pPr lvl="2" algn="l" rtl="0">
              <a:lnSpc>
                <a:spcPct val="100000"/>
              </a:lnSpc>
              <a:spcBef>
                <a:spcPts val="0"/>
              </a:spcBef>
              <a:spcAft>
                <a:spcPts val="0"/>
              </a:spcAft>
              <a:buSzPts val="1900"/>
              <a:buNone/>
              <a:defRPr/>
            </a:lvl3pPr>
            <a:lvl4pPr lvl="3" algn="l" rtl="0">
              <a:lnSpc>
                <a:spcPct val="100000"/>
              </a:lnSpc>
              <a:spcBef>
                <a:spcPts val="0"/>
              </a:spcBef>
              <a:spcAft>
                <a:spcPts val="0"/>
              </a:spcAft>
              <a:buSzPts val="1900"/>
              <a:buNone/>
              <a:defRPr/>
            </a:lvl4pPr>
            <a:lvl5pPr lvl="4" algn="l" rtl="0">
              <a:lnSpc>
                <a:spcPct val="100000"/>
              </a:lnSpc>
              <a:spcBef>
                <a:spcPts val="0"/>
              </a:spcBef>
              <a:spcAft>
                <a:spcPts val="0"/>
              </a:spcAft>
              <a:buSzPts val="1900"/>
              <a:buNone/>
              <a:defRPr/>
            </a:lvl5pPr>
            <a:lvl6pPr lvl="5" algn="l" rtl="0">
              <a:lnSpc>
                <a:spcPct val="100000"/>
              </a:lnSpc>
              <a:spcBef>
                <a:spcPts val="0"/>
              </a:spcBef>
              <a:spcAft>
                <a:spcPts val="0"/>
              </a:spcAft>
              <a:buSzPts val="1900"/>
              <a:buNone/>
              <a:defRPr/>
            </a:lvl6pPr>
            <a:lvl7pPr lvl="6" algn="l" rtl="0">
              <a:lnSpc>
                <a:spcPct val="100000"/>
              </a:lnSpc>
              <a:spcBef>
                <a:spcPts val="0"/>
              </a:spcBef>
              <a:spcAft>
                <a:spcPts val="0"/>
              </a:spcAft>
              <a:buSzPts val="1900"/>
              <a:buNone/>
              <a:defRPr/>
            </a:lvl7pPr>
            <a:lvl8pPr lvl="7" algn="l" rtl="0">
              <a:lnSpc>
                <a:spcPct val="100000"/>
              </a:lnSpc>
              <a:spcBef>
                <a:spcPts val="0"/>
              </a:spcBef>
              <a:spcAft>
                <a:spcPts val="0"/>
              </a:spcAft>
              <a:buSzPts val="1900"/>
              <a:buNone/>
              <a:defRPr/>
            </a:lvl8pPr>
            <a:lvl9pPr lvl="8" algn="l" rtl="0">
              <a:lnSpc>
                <a:spcPct val="100000"/>
              </a:lnSpc>
              <a:spcBef>
                <a:spcPts val="0"/>
              </a:spcBef>
              <a:spcAft>
                <a:spcPts val="0"/>
              </a:spcAft>
              <a:buSzPts val="1900"/>
              <a:buNone/>
              <a:defRPr/>
            </a:lvl9pPr>
          </a:lstStyle>
          <a:p>
            <a:endParaRPr/>
          </a:p>
        </p:txBody>
      </p:sp>
      <p:sp>
        <p:nvSpPr>
          <p:cNvPr id="114" name="Google Shape;114;p17"/>
          <p:cNvSpPr txBox="1">
            <a:spLocks noGrp="1"/>
          </p:cNvSpPr>
          <p:nvPr>
            <p:ph type="body" idx="1"/>
          </p:nvPr>
        </p:nvSpPr>
        <p:spPr>
          <a:xfrm>
            <a:off x="609600" y="1742333"/>
            <a:ext cx="5825700" cy="4623600"/>
          </a:xfrm>
          <a:prstGeom prst="rect">
            <a:avLst/>
          </a:prstGeom>
          <a:noFill/>
          <a:ln>
            <a:noFill/>
          </a:ln>
        </p:spPr>
        <p:txBody>
          <a:bodyPr spcFirstLastPara="1" wrap="square" lIns="121900" tIns="121900" rIns="121900" bIns="121900" anchor="t" anchorCtr="0">
            <a:noAutofit/>
          </a:bodyPr>
          <a:lstStyle>
            <a:lvl1pPr marL="457200" lvl="0" indent="-450850" algn="l" rtl="0">
              <a:lnSpc>
                <a:spcPct val="100000"/>
              </a:lnSpc>
              <a:spcBef>
                <a:spcPts val="700"/>
              </a:spcBef>
              <a:spcAft>
                <a:spcPts val="0"/>
              </a:spcAft>
              <a:buClr>
                <a:srgbClr val="FFFFFF"/>
              </a:buClr>
              <a:buSzPts val="3500"/>
              <a:buChar char="•"/>
              <a:defRPr sz="3500">
                <a:solidFill>
                  <a:srgbClr val="FFFFFF"/>
                </a:solidFill>
              </a:defRPr>
            </a:lvl1pPr>
            <a:lvl2pPr marL="914400" lvl="1" indent="-450850" algn="l" rtl="0">
              <a:lnSpc>
                <a:spcPct val="100000"/>
              </a:lnSpc>
              <a:spcBef>
                <a:spcPts val="500"/>
              </a:spcBef>
              <a:spcAft>
                <a:spcPts val="0"/>
              </a:spcAft>
              <a:buSzPts val="3500"/>
              <a:buChar char="–"/>
              <a:defRPr sz="3500"/>
            </a:lvl2pPr>
            <a:lvl3pPr marL="1371600" lvl="2" indent="-450850" algn="l" rtl="0">
              <a:lnSpc>
                <a:spcPct val="100000"/>
              </a:lnSpc>
              <a:spcBef>
                <a:spcPts val="500"/>
              </a:spcBef>
              <a:spcAft>
                <a:spcPts val="0"/>
              </a:spcAft>
              <a:buSzPts val="3500"/>
              <a:buChar char="•"/>
              <a:defRPr sz="3500"/>
            </a:lvl3pPr>
            <a:lvl4pPr marL="1828800" lvl="3" indent="-450850" algn="l" rtl="0">
              <a:lnSpc>
                <a:spcPct val="100000"/>
              </a:lnSpc>
              <a:spcBef>
                <a:spcPts val="400"/>
              </a:spcBef>
              <a:spcAft>
                <a:spcPts val="0"/>
              </a:spcAft>
              <a:buSzPts val="3500"/>
              <a:buChar char="–"/>
              <a:defRPr sz="3500"/>
            </a:lvl4pPr>
            <a:lvl5pPr marL="2286000" lvl="4" indent="-450850" algn="l" rtl="0">
              <a:lnSpc>
                <a:spcPct val="100000"/>
              </a:lnSpc>
              <a:spcBef>
                <a:spcPts val="400"/>
              </a:spcBef>
              <a:spcAft>
                <a:spcPts val="0"/>
              </a:spcAft>
              <a:buSzPts val="3500"/>
              <a:buChar char="»"/>
              <a:defRPr sz="3500"/>
            </a:lvl5pPr>
            <a:lvl6pPr marL="2743200" lvl="5" indent="-450850" algn="l" rtl="0">
              <a:lnSpc>
                <a:spcPct val="100000"/>
              </a:lnSpc>
              <a:spcBef>
                <a:spcPts val="500"/>
              </a:spcBef>
              <a:spcAft>
                <a:spcPts val="0"/>
              </a:spcAft>
              <a:buSzPts val="3500"/>
              <a:buChar char="•"/>
              <a:defRPr sz="3500"/>
            </a:lvl6pPr>
            <a:lvl7pPr marL="3200400" lvl="6" indent="-450850" algn="l" rtl="0">
              <a:lnSpc>
                <a:spcPct val="100000"/>
              </a:lnSpc>
              <a:spcBef>
                <a:spcPts val="500"/>
              </a:spcBef>
              <a:spcAft>
                <a:spcPts val="0"/>
              </a:spcAft>
              <a:buSzPts val="3500"/>
              <a:buChar char="•"/>
              <a:defRPr sz="3500"/>
            </a:lvl7pPr>
            <a:lvl8pPr marL="3657600" lvl="7" indent="-450850" algn="l" rtl="0">
              <a:lnSpc>
                <a:spcPct val="100000"/>
              </a:lnSpc>
              <a:spcBef>
                <a:spcPts val="500"/>
              </a:spcBef>
              <a:spcAft>
                <a:spcPts val="0"/>
              </a:spcAft>
              <a:buSzPts val="3500"/>
              <a:buChar char="•"/>
              <a:defRPr sz="3500"/>
            </a:lvl8pPr>
            <a:lvl9pPr marL="4114800" lvl="8" indent="-450850" algn="l" rtl="0">
              <a:lnSpc>
                <a:spcPct val="100000"/>
              </a:lnSpc>
              <a:spcBef>
                <a:spcPts val="500"/>
              </a:spcBef>
              <a:spcAft>
                <a:spcPts val="0"/>
              </a:spcAft>
              <a:buSzPts val="3500"/>
              <a:buChar char="•"/>
              <a:defRPr sz="3500"/>
            </a:lvl9pPr>
          </a:lstStyle>
          <a:p>
            <a:endParaRPr/>
          </a:p>
        </p:txBody>
      </p:sp>
      <p:sp>
        <p:nvSpPr>
          <p:cNvPr id="115" name="Google Shape;115;p17"/>
          <p:cNvSpPr txBox="1">
            <a:spLocks noGrp="1"/>
          </p:cNvSpPr>
          <p:nvPr>
            <p:ph type="subTitle" idx="2"/>
          </p:nvPr>
        </p:nvSpPr>
        <p:spPr>
          <a:xfrm>
            <a:off x="609600" y="4073167"/>
            <a:ext cx="3210900" cy="9633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sz="2400">
                <a:latin typeface="Open Sans Light"/>
                <a:ea typeface="Open Sans Light"/>
                <a:cs typeface="Open Sans Light"/>
                <a:sym typeface="Open Sans Light"/>
              </a:defRPr>
            </a:lvl1pPr>
            <a:lvl2pPr lvl="1" algn="l" rtl="0">
              <a:lnSpc>
                <a:spcPct val="100000"/>
              </a:lnSpc>
              <a:spcBef>
                <a:spcPts val="700"/>
              </a:spcBef>
              <a:spcAft>
                <a:spcPts val="0"/>
              </a:spcAft>
              <a:buSzPts val="2100"/>
              <a:buNone/>
              <a:defRPr/>
            </a:lvl2pPr>
            <a:lvl3pPr lvl="2" algn="l" rtl="0">
              <a:lnSpc>
                <a:spcPct val="100000"/>
              </a:lnSpc>
              <a:spcBef>
                <a:spcPts val="700"/>
              </a:spcBef>
              <a:spcAft>
                <a:spcPts val="0"/>
              </a:spcAft>
              <a:buSzPts val="1900"/>
              <a:buNone/>
              <a:defRPr/>
            </a:lvl3pPr>
            <a:lvl4pPr lvl="3" algn="l" rtl="0">
              <a:lnSpc>
                <a:spcPct val="100000"/>
              </a:lnSpc>
              <a:spcBef>
                <a:spcPts val="700"/>
              </a:spcBef>
              <a:spcAft>
                <a:spcPts val="0"/>
              </a:spcAft>
              <a:buSzPts val="1600"/>
              <a:buNone/>
              <a:defRPr/>
            </a:lvl4pPr>
            <a:lvl5pPr lvl="4" algn="l" rtl="0">
              <a:lnSpc>
                <a:spcPct val="100000"/>
              </a:lnSpc>
              <a:spcBef>
                <a:spcPts val="700"/>
              </a:spcBef>
              <a:spcAft>
                <a:spcPts val="0"/>
              </a:spcAft>
              <a:buSzPts val="2100"/>
              <a:buNone/>
              <a:defRPr/>
            </a:lvl5pPr>
            <a:lvl6pPr lvl="5" algn="l" rtl="0">
              <a:lnSpc>
                <a:spcPct val="100000"/>
              </a:lnSpc>
              <a:spcBef>
                <a:spcPts val="700"/>
              </a:spcBef>
              <a:spcAft>
                <a:spcPts val="0"/>
              </a:spcAft>
              <a:buSzPts val="2700"/>
              <a:buNone/>
              <a:defRPr/>
            </a:lvl6pPr>
            <a:lvl7pPr lvl="6" algn="l" rtl="0">
              <a:lnSpc>
                <a:spcPct val="100000"/>
              </a:lnSpc>
              <a:spcBef>
                <a:spcPts val="700"/>
              </a:spcBef>
              <a:spcAft>
                <a:spcPts val="0"/>
              </a:spcAft>
              <a:buSzPts val="2700"/>
              <a:buNone/>
              <a:defRPr/>
            </a:lvl7pPr>
            <a:lvl8pPr lvl="7" algn="l" rtl="0">
              <a:lnSpc>
                <a:spcPct val="100000"/>
              </a:lnSpc>
              <a:spcBef>
                <a:spcPts val="700"/>
              </a:spcBef>
              <a:spcAft>
                <a:spcPts val="0"/>
              </a:spcAft>
              <a:buSzPts val="2700"/>
              <a:buNone/>
              <a:defRPr/>
            </a:lvl8pPr>
            <a:lvl9pPr lvl="8" algn="l" rtl="0">
              <a:lnSpc>
                <a:spcPct val="100000"/>
              </a:lnSpc>
              <a:spcBef>
                <a:spcPts val="700"/>
              </a:spcBef>
              <a:spcAft>
                <a:spcPts val="0"/>
              </a:spcAft>
              <a:buSzPts val="2700"/>
              <a:buNone/>
              <a:defRPr/>
            </a:lvl9pPr>
          </a:lstStyle>
          <a:p>
            <a:endParaRPr/>
          </a:p>
        </p:txBody>
      </p:sp>
      <p:sp>
        <p:nvSpPr>
          <p:cNvPr id="116" name="Google Shape;116;p17"/>
          <p:cNvSpPr txBox="1">
            <a:spLocks noGrp="1"/>
          </p:cNvSpPr>
          <p:nvPr>
            <p:ph type="subTitle" idx="3"/>
          </p:nvPr>
        </p:nvSpPr>
        <p:spPr>
          <a:xfrm>
            <a:off x="7625800" y="4073167"/>
            <a:ext cx="3210900" cy="963300"/>
          </a:xfrm>
          <a:prstGeom prst="rect">
            <a:avLst/>
          </a:prstGeom>
          <a:noFill/>
          <a:ln>
            <a:noFill/>
          </a:ln>
        </p:spPr>
        <p:txBody>
          <a:bodyPr spcFirstLastPara="1" wrap="square" lIns="121900" tIns="121900" rIns="121900" bIns="121900" anchor="t" anchorCtr="0">
            <a:noAutofit/>
          </a:bodyPr>
          <a:lstStyle>
            <a:lvl1pPr lvl="0" algn="l" rtl="0">
              <a:lnSpc>
                <a:spcPct val="100000"/>
              </a:lnSpc>
              <a:spcBef>
                <a:spcPts val="700"/>
              </a:spcBef>
              <a:spcAft>
                <a:spcPts val="0"/>
              </a:spcAft>
              <a:buSzPts val="2400"/>
              <a:buNone/>
              <a:defRPr sz="2400">
                <a:latin typeface="Open Sans Light"/>
                <a:ea typeface="Open Sans Light"/>
                <a:cs typeface="Open Sans Light"/>
                <a:sym typeface="Open Sans Light"/>
              </a:defRPr>
            </a:lvl1pPr>
            <a:lvl2pPr lvl="1" algn="l" rtl="0">
              <a:lnSpc>
                <a:spcPct val="100000"/>
              </a:lnSpc>
              <a:spcBef>
                <a:spcPts val="700"/>
              </a:spcBef>
              <a:spcAft>
                <a:spcPts val="0"/>
              </a:spcAft>
              <a:buSzPts val="2100"/>
              <a:buNone/>
              <a:defRPr/>
            </a:lvl2pPr>
            <a:lvl3pPr lvl="2" algn="l" rtl="0">
              <a:lnSpc>
                <a:spcPct val="100000"/>
              </a:lnSpc>
              <a:spcBef>
                <a:spcPts val="700"/>
              </a:spcBef>
              <a:spcAft>
                <a:spcPts val="0"/>
              </a:spcAft>
              <a:buSzPts val="1900"/>
              <a:buNone/>
              <a:defRPr/>
            </a:lvl3pPr>
            <a:lvl4pPr lvl="3" algn="l" rtl="0">
              <a:lnSpc>
                <a:spcPct val="100000"/>
              </a:lnSpc>
              <a:spcBef>
                <a:spcPts val="700"/>
              </a:spcBef>
              <a:spcAft>
                <a:spcPts val="0"/>
              </a:spcAft>
              <a:buSzPts val="1600"/>
              <a:buNone/>
              <a:defRPr/>
            </a:lvl4pPr>
            <a:lvl5pPr lvl="4" algn="l" rtl="0">
              <a:lnSpc>
                <a:spcPct val="100000"/>
              </a:lnSpc>
              <a:spcBef>
                <a:spcPts val="700"/>
              </a:spcBef>
              <a:spcAft>
                <a:spcPts val="0"/>
              </a:spcAft>
              <a:buSzPts val="2100"/>
              <a:buNone/>
              <a:defRPr/>
            </a:lvl5pPr>
            <a:lvl6pPr lvl="5" algn="l" rtl="0">
              <a:lnSpc>
                <a:spcPct val="100000"/>
              </a:lnSpc>
              <a:spcBef>
                <a:spcPts val="700"/>
              </a:spcBef>
              <a:spcAft>
                <a:spcPts val="0"/>
              </a:spcAft>
              <a:buSzPts val="2700"/>
              <a:buNone/>
              <a:defRPr/>
            </a:lvl6pPr>
            <a:lvl7pPr lvl="6" algn="l" rtl="0">
              <a:lnSpc>
                <a:spcPct val="100000"/>
              </a:lnSpc>
              <a:spcBef>
                <a:spcPts val="700"/>
              </a:spcBef>
              <a:spcAft>
                <a:spcPts val="0"/>
              </a:spcAft>
              <a:buSzPts val="2700"/>
              <a:buNone/>
              <a:defRPr/>
            </a:lvl7pPr>
            <a:lvl8pPr lvl="7" algn="l" rtl="0">
              <a:lnSpc>
                <a:spcPct val="100000"/>
              </a:lnSpc>
              <a:spcBef>
                <a:spcPts val="700"/>
              </a:spcBef>
              <a:spcAft>
                <a:spcPts val="0"/>
              </a:spcAft>
              <a:buSzPts val="2700"/>
              <a:buNone/>
              <a:defRPr/>
            </a:lvl8pPr>
            <a:lvl9pPr lvl="8" algn="l" rtl="0">
              <a:lnSpc>
                <a:spcPct val="100000"/>
              </a:lnSpc>
              <a:spcBef>
                <a:spcPts val="700"/>
              </a:spcBef>
              <a:spcAft>
                <a:spcPts val="0"/>
              </a:spcAft>
              <a:buSzPts val="2700"/>
              <a:buNone/>
              <a:defRPr/>
            </a:lvl9pPr>
          </a:lstStyle>
          <a:p>
            <a:endParaRPr/>
          </a:p>
        </p:txBody>
      </p:sp>
    </p:spTree>
  </p:cSld>
  <p:clrMapOvr>
    <a:masterClrMapping/>
  </p:clrMapOvr>
  <p:extLst>
    <p:ext uri="{DCECCB84-F9BA-43D5-87BE-67443E8EF086}">
      <p15:sldGuideLst xmlns:p15="http://schemas.microsoft.com/office/powerpoint/2012/main">
        <p15:guide id="1" orient="horz" pos="1376">
          <p15:clr>
            <a:srgbClr val="F9AD4C"/>
          </p15:clr>
        </p15:guide>
        <p15:guide id="2" pos="384">
          <p15:clr>
            <a:srgbClr val="F9AD4C"/>
          </p15:clr>
        </p15:guide>
        <p15:guide id="3" pos="3840">
          <p15:clr>
            <a:srgbClr val="F9AD4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q&amp;a">
  <p:cSld name="q&amp;a">
    <p:bg>
      <p:bgPr>
        <a:blipFill>
          <a:blip r:embed="rId2">
            <a:alphaModFix/>
          </a:blip>
          <a:stretch>
            <a:fillRect/>
          </a:stretch>
        </a:blipFill>
        <a:effectLst/>
      </p:bgPr>
    </p:bg>
    <p:spTree>
      <p:nvGrpSpPr>
        <p:cNvPr id="1" name="Shape 117"/>
        <p:cNvGrpSpPr/>
        <p:nvPr/>
      </p:nvGrpSpPr>
      <p:grpSpPr>
        <a:xfrm>
          <a:off x="0" y="0"/>
          <a:ext cx="0" cy="0"/>
          <a:chOff x="0" y="0"/>
          <a:chExt cx="0" cy="0"/>
        </a:xfrm>
      </p:grpSpPr>
      <p:sp>
        <p:nvSpPr>
          <p:cNvPr id="118" name="Google Shape;118;p18"/>
          <p:cNvSpPr/>
          <p:nvPr/>
        </p:nvSpPr>
        <p:spPr>
          <a:xfrm>
            <a:off x="0" y="0"/>
            <a:ext cx="12192000" cy="6858000"/>
          </a:xfrm>
          <a:prstGeom prst="rect">
            <a:avLst/>
          </a:prstGeom>
          <a:solidFill>
            <a:srgbClr val="003059"/>
          </a:solidFill>
          <a:ln>
            <a:noFill/>
          </a:ln>
        </p:spPr>
        <p:txBody>
          <a:bodyPr spcFirstLastPara="1" wrap="square" lIns="121900" tIns="121900" rIns="121900" bIns="121900" anchor="ctr" anchorCtr="0">
            <a:noAutofit/>
          </a:bodyPr>
          <a:lstStyle/>
          <a:p>
            <a:pPr marL="0" marR="0" lvl="0" indent="0" algn="l" rtl="0">
              <a:spcBef>
                <a:spcPts val="0"/>
              </a:spcBef>
              <a:spcAft>
                <a:spcPts val="0"/>
              </a:spcAft>
              <a:buClr>
                <a:schemeClr val="dk1"/>
              </a:buClr>
              <a:buSzPts val="2400"/>
              <a:buFont typeface="Calibri"/>
              <a:buNone/>
            </a:pPr>
            <a:endParaRPr sz="2400">
              <a:solidFill>
                <a:schemeClr val="dk1"/>
              </a:solidFill>
              <a:latin typeface="Calibri"/>
              <a:ea typeface="Calibri"/>
              <a:cs typeface="Calibri"/>
              <a:sym typeface="Calibri"/>
            </a:endParaRPr>
          </a:p>
        </p:txBody>
      </p:sp>
      <p:sp>
        <p:nvSpPr>
          <p:cNvPr id="119" name="Google Shape;119;p18"/>
          <p:cNvSpPr txBox="1"/>
          <p:nvPr/>
        </p:nvSpPr>
        <p:spPr>
          <a:xfrm>
            <a:off x="4998200" y="3028000"/>
            <a:ext cx="2195700" cy="801900"/>
          </a:xfrm>
          <a:prstGeom prst="rect">
            <a:avLst/>
          </a:prstGeom>
          <a:noFill/>
          <a:ln>
            <a:noFill/>
          </a:ln>
        </p:spPr>
        <p:txBody>
          <a:bodyPr spcFirstLastPara="1" wrap="square" lIns="121900" tIns="121900" rIns="121900" bIns="121900" anchor="ctr" anchorCtr="0">
            <a:noAutofit/>
          </a:bodyPr>
          <a:lstStyle/>
          <a:p>
            <a:pPr marL="0" marR="0" lvl="0" indent="0" algn="ctr" rtl="0">
              <a:spcBef>
                <a:spcPts val="0"/>
              </a:spcBef>
              <a:spcAft>
                <a:spcPts val="0"/>
              </a:spcAft>
              <a:buClr>
                <a:srgbClr val="FFFFFF"/>
              </a:buClr>
              <a:buSzPts val="4800"/>
              <a:buFont typeface="Open Sans ExtraBold"/>
              <a:buNone/>
            </a:pPr>
            <a:r>
              <a:rPr lang="en-US" sz="4800">
                <a:solidFill>
                  <a:srgbClr val="FFFFFF"/>
                </a:solidFill>
                <a:latin typeface="Open Sans ExtraBold"/>
                <a:ea typeface="Open Sans ExtraBold"/>
                <a:cs typeface="Open Sans ExtraBold"/>
                <a:sym typeface="Open Sans ExtraBold"/>
              </a:rPr>
              <a:t>Q&amp;A</a:t>
            </a:r>
            <a:endParaRPr sz="4800">
              <a:solidFill>
                <a:srgbClr val="FFFFFF"/>
              </a:solidFill>
              <a:latin typeface="Open Sans ExtraBold"/>
              <a:ea typeface="Open Sans ExtraBold"/>
              <a:cs typeface="Open Sans ExtraBold"/>
              <a:sym typeface="Open Sans ExtraBold"/>
            </a:endParaRPr>
          </a:p>
        </p:txBody>
      </p:sp>
      <p:pic>
        <p:nvPicPr>
          <p:cNvPr id="120" name="Google Shape;120;p18"/>
          <p:cNvPicPr preferRelativeResize="0"/>
          <p:nvPr/>
        </p:nvPicPr>
        <p:blipFill rotWithShape="1">
          <a:blip r:embed="rId3">
            <a:alphaModFix/>
          </a:blip>
          <a:srcRect/>
          <a:stretch/>
        </p:blipFill>
        <p:spPr>
          <a:xfrm>
            <a:off x="10690933" y="6473023"/>
            <a:ext cx="1148299" cy="19341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2">
  <p:cSld name="Title and Content_1">
    <p:spTree>
      <p:nvGrpSpPr>
        <p:cNvPr id="1" name="Shape 121"/>
        <p:cNvGrpSpPr/>
        <p:nvPr/>
      </p:nvGrpSpPr>
      <p:grpSpPr>
        <a:xfrm>
          <a:off x="0" y="0"/>
          <a:ext cx="0" cy="0"/>
          <a:chOff x="0" y="0"/>
          <a:chExt cx="0" cy="0"/>
        </a:xfrm>
      </p:grpSpPr>
      <p:sp>
        <p:nvSpPr>
          <p:cNvPr id="122" name="Google Shape;122;p19"/>
          <p:cNvSpPr txBox="1">
            <a:spLocks noGrp="1"/>
          </p:cNvSpPr>
          <p:nvPr>
            <p:ph type="sldNum" idx="12"/>
          </p:nvPr>
        </p:nvSpPr>
        <p:spPr>
          <a:xfrm>
            <a:off x="150284" y="6457951"/>
            <a:ext cx="459300" cy="366300"/>
          </a:xfrm>
          <a:prstGeom prst="rect">
            <a:avLst/>
          </a:prstGeom>
          <a:noFill/>
          <a:ln>
            <a:noFill/>
          </a:ln>
        </p:spPr>
        <p:txBody>
          <a:bodyPr spcFirstLastPara="1" wrap="square" lIns="121900" tIns="60925" rIns="121900" bIns="60925" anchor="ctr" anchorCtr="0">
            <a:noAutofit/>
          </a:bodyPr>
          <a:lstStyle>
            <a:lvl1pPr marL="0" marR="0" lvl="0"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1pPr>
            <a:lvl2pPr marL="0" marR="0" lvl="1"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2pPr>
            <a:lvl3pPr marL="0" marR="0" lvl="2"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3pPr>
            <a:lvl4pPr marL="0" marR="0" lvl="3"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4pPr>
            <a:lvl5pPr marL="0" marR="0" lvl="4"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5pPr>
            <a:lvl6pPr marL="0" marR="0" lvl="5"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6pPr>
            <a:lvl7pPr marL="0" marR="0" lvl="6"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7pPr>
            <a:lvl8pPr marL="0" marR="0" lvl="7"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8pPr>
            <a:lvl9pPr marL="0" marR="0" lvl="8" indent="0" algn="r" rtl="0">
              <a:lnSpc>
                <a:spcPct val="100000"/>
              </a:lnSpc>
              <a:spcBef>
                <a:spcPts val="0"/>
              </a:spcBef>
              <a:spcAft>
                <a:spcPts val="0"/>
              </a:spcAft>
              <a:buClr>
                <a:schemeClr val="dk1"/>
              </a:buClr>
              <a:buSzPts val="1300"/>
              <a:buFont typeface="Calibri"/>
              <a:buNone/>
              <a:defRPr sz="1300" b="0" i="0" u="none" strike="noStrike" cap="none">
                <a:solidFill>
                  <a:schemeClr val="dk1"/>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Section Header 1">
  <p:cSld name="Section Header_1">
    <p:bg>
      <p:bgPr>
        <a:blipFill>
          <a:blip r:embed="rId2">
            <a:alphaModFix/>
          </a:blip>
          <a:stretch>
            <a:fillRect/>
          </a:stretch>
        </a:blipFill>
        <a:effectLst/>
      </p:bgPr>
    </p:bg>
    <p:spTree>
      <p:nvGrpSpPr>
        <p:cNvPr id="1" name="Shape 123"/>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4"/>
        <p:cNvGrpSpPr/>
        <p:nvPr/>
      </p:nvGrpSpPr>
      <p:grpSpPr>
        <a:xfrm>
          <a:off x="0" y="0"/>
          <a:ext cx="0" cy="0"/>
          <a:chOff x="0" y="0"/>
          <a:chExt cx="0" cy="0"/>
        </a:xfrm>
      </p:grpSpPr>
      <p:sp>
        <p:nvSpPr>
          <p:cNvPr id="125" name="Google Shape;125;p21"/>
          <p:cNvSpPr txBox="1">
            <a:spLocks noGrp="1"/>
          </p:cNvSpPr>
          <p:nvPr>
            <p:ph type="sldNum" idx="12"/>
          </p:nvPr>
        </p:nvSpPr>
        <p:spPr>
          <a:xfrm>
            <a:off x="11381736" y="6333134"/>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18"/>
        <p:cNvGrpSpPr/>
        <p:nvPr/>
      </p:nvGrpSpPr>
      <p:grpSpPr>
        <a:xfrm>
          <a:off x="0" y="0"/>
          <a:ext cx="0" cy="0"/>
          <a:chOff x="0" y="0"/>
          <a:chExt cx="0" cy="0"/>
        </a:xfrm>
      </p:grpSpPr>
      <p:pic>
        <p:nvPicPr>
          <p:cNvPr id="19" name="Google Shape;19;p3" descr="SU_Seal_Gray2.eps"/>
          <p:cNvPicPr preferRelativeResize="0"/>
          <p:nvPr/>
        </p:nvPicPr>
        <p:blipFill rotWithShape="1">
          <a:blip r:embed="rId2">
            <a:alphaModFix/>
          </a:blip>
          <a:srcRect/>
          <a:stretch/>
        </p:blipFill>
        <p:spPr>
          <a:xfrm>
            <a:off x="2101851" y="184150"/>
            <a:ext cx="4549200" cy="4549200"/>
          </a:xfrm>
          <a:prstGeom prst="rect">
            <a:avLst/>
          </a:prstGeom>
          <a:noFill/>
          <a:ln>
            <a:noFill/>
          </a:ln>
        </p:spPr>
      </p:pic>
      <p:pic>
        <p:nvPicPr>
          <p:cNvPr id="20" name="Google Shape;20;p3" descr="SUSig_White.eps"/>
          <p:cNvPicPr preferRelativeResize="0"/>
          <p:nvPr/>
        </p:nvPicPr>
        <p:blipFill rotWithShape="1">
          <a:blip r:embed="rId3">
            <a:alphaModFix/>
          </a:blip>
          <a:srcRect/>
          <a:stretch/>
        </p:blipFill>
        <p:spPr>
          <a:xfrm>
            <a:off x="8813800" y="6415088"/>
            <a:ext cx="2728500" cy="250800"/>
          </a:xfrm>
          <a:prstGeom prst="rect">
            <a:avLst/>
          </a:prstGeom>
          <a:noFill/>
          <a:ln>
            <a:noFill/>
          </a:ln>
        </p:spPr>
      </p:pic>
      <p:sp>
        <p:nvSpPr>
          <p:cNvPr id="21" name="Google Shape;21;p3"/>
          <p:cNvSpPr/>
          <p:nvPr/>
        </p:nvSpPr>
        <p:spPr>
          <a:xfrm>
            <a:off x="0" y="6410325"/>
            <a:ext cx="12206700" cy="457200"/>
          </a:xfrm>
          <a:prstGeom prst="rect">
            <a:avLst/>
          </a:prstGeom>
          <a:solidFill>
            <a:schemeClr val="lt2"/>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Arial"/>
              <a:ea typeface="Arial"/>
              <a:cs typeface="Arial"/>
              <a:sym typeface="Arial"/>
            </a:endParaRPr>
          </a:p>
        </p:txBody>
      </p:sp>
      <p:pic>
        <p:nvPicPr>
          <p:cNvPr id="22" name="Google Shape;22;p3" descr="SUSig_White.eps"/>
          <p:cNvPicPr preferRelativeResize="0"/>
          <p:nvPr/>
        </p:nvPicPr>
        <p:blipFill rotWithShape="1">
          <a:blip r:embed="rId4">
            <a:alphaModFix/>
          </a:blip>
          <a:srcRect/>
          <a:stretch/>
        </p:blipFill>
        <p:spPr>
          <a:xfrm>
            <a:off x="9266767" y="6510338"/>
            <a:ext cx="2423700" cy="223500"/>
          </a:xfrm>
          <a:prstGeom prst="rect">
            <a:avLst/>
          </a:prstGeom>
          <a:noFill/>
          <a:ln>
            <a:noFill/>
          </a:ln>
        </p:spPr>
      </p:pic>
      <p:sp>
        <p:nvSpPr>
          <p:cNvPr id="23" name="Google Shape;23;p3"/>
          <p:cNvSpPr txBox="1">
            <a:spLocks noGrp="1"/>
          </p:cNvSpPr>
          <p:nvPr>
            <p:ph type="ctrTitle"/>
          </p:nvPr>
        </p:nvSpPr>
        <p:spPr>
          <a:xfrm>
            <a:off x="609600" y="2604370"/>
            <a:ext cx="10972800" cy="824700"/>
          </a:xfrm>
          <a:prstGeom prst="rect">
            <a:avLst/>
          </a:prstGeom>
          <a:noFill/>
          <a:ln>
            <a:noFill/>
          </a:ln>
        </p:spPr>
        <p:txBody>
          <a:bodyPr spcFirstLastPara="1" wrap="square" lIns="91425" tIns="91425" rIns="91425" bIns="91425" anchor="b" anchorCtr="0">
            <a:noAutofit/>
          </a:bodyPr>
          <a:lstStyle>
            <a:lvl1pPr marL="0" marR="0" lvl="0" indent="-88900" algn="ctr" rtl="0">
              <a:lnSpc>
                <a:spcPct val="85000"/>
              </a:lnSpc>
              <a:spcBef>
                <a:spcPts val="0"/>
              </a:spcBef>
              <a:spcAft>
                <a:spcPts val="0"/>
              </a:spcAft>
              <a:buSzPts val="1400"/>
              <a:buChar char="●"/>
              <a:defRPr/>
            </a:lvl1pPr>
            <a:lvl2pPr marL="0" marR="0" lvl="1" indent="-88900" algn="l" rtl="0">
              <a:lnSpc>
                <a:spcPct val="85000"/>
              </a:lnSpc>
              <a:spcBef>
                <a:spcPts val="0"/>
              </a:spcBef>
              <a:spcAft>
                <a:spcPts val="0"/>
              </a:spcAft>
              <a:buSzPts val="1400"/>
              <a:buChar char="○"/>
              <a:defRPr/>
            </a:lvl2pPr>
            <a:lvl3pPr marL="0" marR="0" lvl="2" indent="-88900" algn="l" rtl="0">
              <a:lnSpc>
                <a:spcPct val="85000"/>
              </a:lnSpc>
              <a:spcBef>
                <a:spcPts val="0"/>
              </a:spcBef>
              <a:spcAft>
                <a:spcPts val="0"/>
              </a:spcAft>
              <a:buSzPts val="1400"/>
              <a:buChar char="■"/>
              <a:defRPr/>
            </a:lvl3pPr>
            <a:lvl4pPr marL="0" marR="0" lvl="3" indent="-88900" algn="l" rtl="0">
              <a:lnSpc>
                <a:spcPct val="85000"/>
              </a:lnSpc>
              <a:spcBef>
                <a:spcPts val="0"/>
              </a:spcBef>
              <a:spcAft>
                <a:spcPts val="0"/>
              </a:spcAft>
              <a:buSzPts val="1400"/>
              <a:buChar char="●"/>
              <a:defRPr/>
            </a:lvl4pPr>
            <a:lvl5pPr marL="0" marR="0" lvl="4" indent="-88900" algn="l" rtl="0">
              <a:lnSpc>
                <a:spcPct val="85000"/>
              </a:lnSpc>
              <a:spcBef>
                <a:spcPts val="0"/>
              </a:spcBef>
              <a:spcAft>
                <a:spcPts val="0"/>
              </a:spcAft>
              <a:buSzPts val="1400"/>
              <a:buChar char="○"/>
              <a:defRPr/>
            </a:lvl5pPr>
            <a:lvl6pPr marL="457200" marR="0" lvl="5" indent="-88900" algn="l" rtl="0">
              <a:lnSpc>
                <a:spcPct val="85000"/>
              </a:lnSpc>
              <a:spcBef>
                <a:spcPts val="0"/>
              </a:spcBef>
              <a:spcAft>
                <a:spcPts val="0"/>
              </a:spcAft>
              <a:buSzPts val="1400"/>
              <a:buChar char="■"/>
              <a:defRPr/>
            </a:lvl6pPr>
            <a:lvl7pPr marL="914400" marR="0" lvl="6" indent="-88900" algn="l" rtl="0">
              <a:lnSpc>
                <a:spcPct val="85000"/>
              </a:lnSpc>
              <a:spcBef>
                <a:spcPts val="0"/>
              </a:spcBef>
              <a:spcAft>
                <a:spcPts val="0"/>
              </a:spcAft>
              <a:buSzPts val="1400"/>
              <a:buChar char="●"/>
              <a:defRPr/>
            </a:lvl7pPr>
            <a:lvl8pPr marL="1371600" marR="0" lvl="7" indent="-88900" algn="l" rtl="0">
              <a:lnSpc>
                <a:spcPct val="85000"/>
              </a:lnSpc>
              <a:spcBef>
                <a:spcPts val="0"/>
              </a:spcBef>
              <a:spcAft>
                <a:spcPts val="0"/>
              </a:spcAft>
              <a:buSzPts val="1400"/>
              <a:buChar char="○"/>
              <a:defRPr/>
            </a:lvl8pPr>
            <a:lvl9pPr marL="1828800" marR="0" lvl="8" indent="-88900" algn="l" rtl="0">
              <a:lnSpc>
                <a:spcPct val="85000"/>
              </a:lnSpc>
              <a:spcBef>
                <a:spcPts val="0"/>
              </a:spcBef>
              <a:spcAft>
                <a:spcPts val="0"/>
              </a:spcAft>
              <a:buSzPts val="1400"/>
              <a:buChar char="■"/>
              <a:defRPr/>
            </a:lvl9pPr>
          </a:lstStyle>
          <a:p>
            <a:endParaRPr/>
          </a:p>
        </p:txBody>
      </p:sp>
      <p:sp>
        <p:nvSpPr>
          <p:cNvPr id="24" name="Google Shape;24;p3"/>
          <p:cNvSpPr txBox="1">
            <a:spLocks noGrp="1"/>
          </p:cNvSpPr>
          <p:nvPr>
            <p:ph type="body" idx="1"/>
          </p:nvPr>
        </p:nvSpPr>
        <p:spPr>
          <a:xfrm>
            <a:off x="2137833" y="4798696"/>
            <a:ext cx="8079300" cy="273900"/>
          </a:xfrm>
          <a:prstGeom prst="rect">
            <a:avLst/>
          </a:prstGeom>
          <a:noFill/>
          <a:ln>
            <a:noFill/>
          </a:ln>
        </p:spPr>
        <p:txBody>
          <a:bodyPr spcFirstLastPara="1" wrap="square" lIns="91425" tIns="91425" rIns="91425" bIns="91425" anchor="ctr" anchorCtr="1">
            <a:noAutofit/>
          </a:bodyPr>
          <a:lstStyle>
            <a:lvl1pPr marL="457200" lvl="0" indent="-228600" algn="ctr" rtl="0">
              <a:spcBef>
                <a:spcPts val="360"/>
              </a:spcBef>
              <a:spcAft>
                <a:spcPts val="0"/>
              </a:spcAft>
              <a:buClr>
                <a:srgbClr val="595959"/>
              </a:buClr>
              <a:buSzPts val="1400"/>
              <a:buFont typeface="Source Sans Pro"/>
              <a:buNone/>
              <a:defRPr/>
            </a:lvl1pPr>
            <a:lvl2pPr marL="914400" lvl="1" indent="-228600" rtl="0">
              <a:spcBef>
                <a:spcPts val="360"/>
              </a:spcBef>
              <a:spcAft>
                <a:spcPts val="0"/>
              </a:spcAft>
              <a:buSzPts val="1400"/>
              <a:buNone/>
              <a:defRPr/>
            </a:lvl2pPr>
            <a:lvl3pPr marL="1371600" lvl="2" indent="-228600" rtl="0">
              <a:spcBef>
                <a:spcPts val="360"/>
              </a:spcBef>
              <a:spcAft>
                <a:spcPts val="0"/>
              </a:spcAft>
              <a:buSzPts val="1400"/>
              <a:buNone/>
              <a:defRPr/>
            </a:lvl3pPr>
            <a:lvl4pPr marL="1828800" lvl="3" indent="-228600" rtl="0">
              <a:spcBef>
                <a:spcPts val="360"/>
              </a:spcBef>
              <a:spcAft>
                <a:spcPts val="0"/>
              </a:spcAft>
              <a:buSzPts val="1400"/>
              <a:buNone/>
              <a:defRPr/>
            </a:lvl4pPr>
            <a:lvl5pPr marL="2286000" lvl="4" indent="-228600" rtl="0">
              <a:spcBef>
                <a:spcPts val="360"/>
              </a:spcBef>
              <a:spcAft>
                <a:spcPts val="0"/>
              </a:spcAft>
              <a:buSzPts val="1400"/>
              <a:buNone/>
              <a:defRPr/>
            </a:lvl5pPr>
            <a:lvl6pPr marL="2743200" lvl="5" indent="-317500" rtl="0">
              <a:spcBef>
                <a:spcPts val="400"/>
              </a:spcBef>
              <a:spcAft>
                <a:spcPts val="0"/>
              </a:spcAft>
              <a:buSzPts val="1400"/>
              <a:buChar char="•"/>
              <a:defRPr/>
            </a:lvl6pPr>
            <a:lvl7pPr marL="3200400" lvl="6" indent="-317500" rtl="0">
              <a:spcBef>
                <a:spcPts val="400"/>
              </a:spcBef>
              <a:spcAft>
                <a:spcPts val="0"/>
              </a:spcAft>
              <a:buSzPts val="1400"/>
              <a:buChar char="•"/>
              <a:defRPr/>
            </a:lvl7pPr>
            <a:lvl8pPr marL="3657600" lvl="7" indent="-317500" rtl="0">
              <a:spcBef>
                <a:spcPts val="400"/>
              </a:spcBef>
              <a:spcAft>
                <a:spcPts val="0"/>
              </a:spcAft>
              <a:buSzPts val="1400"/>
              <a:buChar char="•"/>
              <a:defRPr/>
            </a:lvl8pPr>
            <a:lvl9pPr marL="4114800" lvl="8" indent="-317500" rtl="0">
              <a:spcBef>
                <a:spcPts val="400"/>
              </a:spcBef>
              <a:spcAft>
                <a:spcPts val="0"/>
              </a:spcAft>
              <a:buSzPts val="1400"/>
              <a:buChar char="•"/>
              <a:defRPr/>
            </a:lvl9pPr>
          </a:lstStyle>
          <a:p>
            <a:endParaRPr/>
          </a:p>
        </p:txBody>
      </p:sp>
      <p:sp>
        <p:nvSpPr>
          <p:cNvPr id="25" name="Google Shape;25;p3"/>
          <p:cNvSpPr txBox="1">
            <a:spLocks noGrp="1"/>
          </p:cNvSpPr>
          <p:nvPr>
            <p:ph type="subTitle" idx="2"/>
          </p:nvPr>
        </p:nvSpPr>
        <p:spPr>
          <a:xfrm>
            <a:off x="609600" y="3429001"/>
            <a:ext cx="10972800" cy="615900"/>
          </a:xfrm>
          <a:prstGeom prst="rect">
            <a:avLst/>
          </a:prstGeom>
          <a:noFill/>
          <a:ln>
            <a:noFill/>
          </a:ln>
        </p:spPr>
        <p:txBody>
          <a:bodyPr spcFirstLastPara="1" wrap="square" lIns="91425" tIns="91425" rIns="91425" bIns="91425" anchor="t" anchorCtr="0">
            <a:noAutofit/>
          </a:bodyPr>
          <a:lstStyle>
            <a:lvl1pPr marL="0" marR="0" lvl="0" indent="0" algn="ctr" rtl="0">
              <a:spcBef>
                <a:spcPts val="480"/>
              </a:spcBef>
              <a:spcAft>
                <a:spcPts val="0"/>
              </a:spcAft>
              <a:buClr>
                <a:srgbClr val="A4001D"/>
              </a:buClr>
              <a:buSzPts val="1400"/>
              <a:buFont typeface="Arial"/>
              <a:buNone/>
              <a:defRPr/>
            </a:lvl1pPr>
            <a:lvl2pPr marL="457200" marR="0" lvl="1" indent="0" algn="ctr" rtl="0">
              <a:spcBef>
                <a:spcPts val="360"/>
              </a:spcBef>
              <a:spcAft>
                <a:spcPts val="0"/>
              </a:spcAft>
              <a:buClr>
                <a:schemeClr val="lt2"/>
              </a:buClr>
              <a:buSzPts val="1400"/>
              <a:buFont typeface="Noto Symbol"/>
              <a:buNone/>
              <a:defRPr/>
            </a:lvl2pPr>
            <a:lvl3pPr marL="914400" marR="0" lvl="2" indent="0" algn="ctr" rtl="0">
              <a:spcBef>
                <a:spcPts val="360"/>
              </a:spcBef>
              <a:spcAft>
                <a:spcPts val="0"/>
              </a:spcAft>
              <a:buClr>
                <a:schemeClr val="lt2"/>
              </a:buClr>
              <a:buSzPts val="1400"/>
              <a:buFont typeface="Source Sans Pro"/>
              <a:buNone/>
              <a:defRPr/>
            </a:lvl3pPr>
            <a:lvl4pPr marL="1371600" marR="0" lvl="3" indent="0" algn="ctr" rtl="0">
              <a:spcBef>
                <a:spcPts val="360"/>
              </a:spcBef>
              <a:spcAft>
                <a:spcPts val="0"/>
              </a:spcAft>
              <a:buClr>
                <a:schemeClr val="lt2"/>
              </a:buClr>
              <a:buSzPts val="1400"/>
              <a:buFont typeface="Arial"/>
              <a:buNone/>
              <a:defRPr/>
            </a:lvl4pPr>
            <a:lvl5pPr marL="1828800" marR="0" lvl="4" indent="0" algn="ctr" rtl="0">
              <a:spcBef>
                <a:spcPts val="360"/>
              </a:spcBef>
              <a:spcAft>
                <a:spcPts val="0"/>
              </a:spcAft>
              <a:buClr>
                <a:schemeClr val="lt2"/>
              </a:buClr>
              <a:buSzPts val="1400"/>
              <a:buFont typeface="Source Sans Pro"/>
              <a:buNone/>
              <a:defRPr/>
            </a:lvl5pPr>
            <a:lvl6pPr marL="2286000" marR="0" lvl="5" indent="0" algn="ctr" rtl="0">
              <a:spcBef>
                <a:spcPts val="400"/>
              </a:spcBef>
              <a:spcAft>
                <a:spcPts val="0"/>
              </a:spcAft>
              <a:buClr>
                <a:srgbClr val="888888"/>
              </a:buClr>
              <a:buSzPts val="1400"/>
              <a:buFont typeface="Arial"/>
              <a:buNone/>
              <a:defRPr/>
            </a:lvl6pPr>
            <a:lvl7pPr marL="2743200" marR="0" lvl="6" indent="0" algn="ctr" rtl="0">
              <a:spcBef>
                <a:spcPts val="400"/>
              </a:spcBef>
              <a:spcAft>
                <a:spcPts val="0"/>
              </a:spcAft>
              <a:buClr>
                <a:srgbClr val="888888"/>
              </a:buClr>
              <a:buSzPts val="1400"/>
              <a:buFont typeface="Arial"/>
              <a:buNone/>
              <a:defRPr/>
            </a:lvl7pPr>
            <a:lvl8pPr marL="3200400" marR="0" lvl="7" indent="0" algn="ctr" rtl="0">
              <a:spcBef>
                <a:spcPts val="400"/>
              </a:spcBef>
              <a:spcAft>
                <a:spcPts val="0"/>
              </a:spcAft>
              <a:buClr>
                <a:srgbClr val="888888"/>
              </a:buClr>
              <a:buSzPts val="1400"/>
              <a:buFont typeface="Arial"/>
              <a:buNone/>
              <a:defRPr/>
            </a:lvl8pPr>
            <a:lvl9pPr marL="3657600" marR="0" lvl="8" indent="0" algn="ctr" rtl="0">
              <a:spcBef>
                <a:spcPts val="400"/>
              </a:spcBef>
              <a:spcAft>
                <a:spcPts val="0"/>
              </a:spcAft>
              <a:buClr>
                <a:srgbClr val="888888"/>
              </a:buClr>
              <a:buSzPts val="1400"/>
              <a:buFont typeface="Arial"/>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1">
  <p:cSld name="CUSTOM">
    <p:bg>
      <p:bgPr>
        <a:solidFill>
          <a:srgbClr val="F9F6EF"/>
        </a:solidFill>
        <a:effectLst/>
      </p:bgPr>
    </p:bg>
    <p:spTree>
      <p:nvGrpSpPr>
        <p:cNvPr id="1" name="Shape 126"/>
        <p:cNvGrpSpPr/>
        <p:nvPr/>
      </p:nvGrpSpPr>
      <p:grpSpPr>
        <a:xfrm>
          <a:off x="0" y="0"/>
          <a:ext cx="0" cy="0"/>
          <a:chOff x="0" y="0"/>
          <a:chExt cx="0" cy="0"/>
        </a:xfrm>
      </p:grpSpPr>
      <p:sp>
        <p:nvSpPr>
          <p:cNvPr id="127" name="Google Shape;127;p2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8" name="Google Shape;128;p22"/>
          <p:cNvPicPr preferRelativeResize="0"/>
          <p:nvPr/>
        </p:nvPicPr>
        <p:blipFill rotWithShape="1">
          <a:blip r:embed="rId2">
            <a:alphaModFix/>
          </a:blip>
          <a:srcRect/>
          <a:stretch/>
        </p:blipFill>
        <p:spPr>
          <a:xfrm>
            <a:off x="10094784" y="6426814"/>
            <a:ext cx="1828801" cy="36830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77"/>
        <p:cNvGrpSpPr/>
        <p:nvPr/>
      </p:nvGrpSpPr>
      <p:grpSpPr>
        <a:xfrm>
          <a:off x="0" y="0"/>
          <a:ext cx="0" cy="0"/>
          <a:chOff x="0" y="0"/>
          <a:chExt cx="0" cy="0"/>
        </a:xfrm>
      </p:grpSpPr>
      <p:sp>
        <p:nvSpPr>
          <p:cNvPr id="78" name="Google Shape;78;p12"/>
          <p:cNvSpPr txBox="1">
            <a:spLocks noGrp="1"/>
          </p:cNvSpPr>
          <p:nvPr>
            <p:ph type="title"/>
          </p:nvPr>
        </p:nvSpPr>
        <p:spPr>
          <a:xfrm>
            <a:off x="609600" y="275167"/>
            <a:ext cx="10972800" cy="817200"/>
          </a:xfrm>
          <a:prstGeom prst="rect">
            <a:avLst/>
          </a:prstGeom>
          <a:noFill/>
          <a:ln>
            <a:noFill/>
          </a:ln>
        </p:spPr>
        <p:txBody>
          <a:bodyPr spcFirstLastPara="1" wrap="square" lIns="121900" tIns="60925" rIns="121900" bIns="60925" anchor="t" anchorCtr="0">
            <a:noAutofit/>
          </a:bodyPr>
          <a:lstStyle>
            <a:lvl1pPr lvl="0" algn="l" rtl="0">
              <a:spcBef>
                <a:spcPts val="0"/>
              </a:spcBef>
              <a:spcAft>
                <a:spcPts val="0"/>
              </a:spcAft>
              <a:buSzPts val="1400"/>
              <a:buNone/>
              <a:defRPr b="1"/>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79" name="Google Shape;79;p12"/>
          <p:cNvSpPr txBox="1">
            <a:spLocks noGrp="1"/>
          </p:cNvSpPr>
          <p:nvPr>
            <p:ph type="sldNum" idx="12"/>
          </p:nvPr>
        </p:nvSpPr>
        <p:spPr>
          <a:xfrm>
            <a:off x="150284" y="6457951"/>
            <a:ext cx="459300" cy="366000"/>
          </a:xfrm>
          <a:prstGeom prst="rect">
            <a:avLst/>
          </a:prstGeom>
          <a:noFill/>
          <a:ln>
            <a:noFill/>
          </a:ln>
        </p:spPr>
        <p:txBody>
          <a:bodyPr spcFirstLastPara="1" wrap="square" lIns="121900" tIns="60925" rIns="121900" bIns="60925" anchor="ctr" anchorCtr="0">
            <a:noAutofit/>
          </a:bodyPr>
          <a:lstStyle>
            <a:lvl1pPr marL="0" marR="0" lvl="0" indent="0" algn="l" rtl="0">
              <a:spcBef>
                <a:spcPts val="0"/>
              </a:spcBef>
              <a:spcAft>
                <a:spcPts val="0"/>
              </a:spcAft>
              <a:buNone/>
              <a:defRPr sz="1300">
                <a:solidFill>
                  <a:schemeClr val="dk1"/>
                </a:solidFill>
                <a:latin typeface="Calibri"/>
                <a:ea typeface="Calibri"/>
                <a:cs typeface="Calibri"/>
                <a:sym typeface="Calibri"/>
              </a:defRPr>
            </a:lvl1pPr>
            <a:lvl2pPr marL="0" marR="0" lvl="1" indent="0" algn="l" rtl="0">
              <a:spcBef>
                <a:spcPts val="0"/>
              </a:spcBef>
              <a:spcAft>
                <a:spcPts val="0"/>
              </a:spcAft>
              <a:buNone/>
              <a:defRPr sz="1300">
                <a:solidFill>
                  <a:schemeClr val="dk1"/>
                </a:solidFill>
                <a:latin typeface="Calibri"/>
                <a:ea typeface="Calibri"/>
                <a:cs typeface="Calibri"/>
                <a:sym typeface="Calibri"/>
              </a:defRPr>
            </a:lvl2pPr>
            <a:lvl3pPr marL="0" marR="0" lvl="2" indent="0" algn="l" rtl="0">
              <a:spcBef>
                <a:spcPts val="0"/>
              </a:spcBef>
              <a:spcAft>
                <a:spcPts val="0"/>
              </a:spcAft>
              <a:buNone/>
              <a:defRPr sz="1300">
                <a:solidFill>
                  <a:schemeClr val="dk1"/>
                </a:solidFill>
                <a:latin typeface="Calibri"/>
                <a:ea typeface="Calibri"/>
                <a:cs typeface="Calibri"/>
                <a:sym typeface="Calibri"/>
              </a:defRPr>
            </a:lvl3pPr>
            <a:lvl4pPr marL="0" marR="0" lvl="3" indent="0" algn="l" rtl="0">
              <a:spcBef>
                <a:spcPts val="0"/>
              </a:spcBef>
              <a:spcAft>
                <a:spcPts val="0"/>
              </a:spcAft>
              <a:buNone/>
              <a:defRPr sz="1300">
                <a:solidFill>
                  <a:schemeClr val="dk1"/>
                </a:solidFill>
                <a:latin typeface="Calibri"/>
                <a:ea typeface="Calibri"/>
                <a:cs typeface="Calibri"/>
                <a:sym typeface="Calibri"/>
              </a:defRPr>
            </a:lvl4pPr>
            <a:lvl5pPr marL="0" marR="0" lvl="4" indent="0" algn="l" rtl="0">
              <a:spcBef>
                <a:spcPts val="0"/>
              </a:spcBef>
              <a:spcAft>
                <a:spcPts val="0"/>
              </a:spcAft>
              <a:buNone/>
              <a:defRPr sz="1300">
                <a:solidFill>
                  <a:schemeClr val="dk1"/>
                </a:solidFill>
                <a:latin typeface="Calibri"/>
                <a:ea typeface="Calibri"/>
                <a:cs typeface="Calibri"/>
                <a:sym typeface="Calibri"/>
              </a:defRPr>
            </a:lvl5pPr>
            <a:lvl6pPr marL="0" marR="0" lvl="5" indent="0" algn="l" rtl="0">
              <a:spcBef>
                <a:spcPts val="0"/>
              </a:spcBef>
              <a:spcAft>
                <a:spcPts val="0"/>
              </a:spcAft>
              <a:buNone/>
              <a:defRPr sz="1300">
                <a:solidFill>
                  <a:schemeClr val="dk1"/>
                </a:solidFill>
                <a:latin typeface="Calibri"/>
                <a:ea typeface="Calibri"/>
                <a:cs typeface="Calibri"/>
                <a:sym typeface="Calibri"/>
              </a:defRPr>
            </a:lvl6pPr>
            <a:lvl7pPr marL="0" marR="0" lvl="6" indent="0" algn="l" rtl="0">
              <a:spcBef>
                <a:spcPts val="0"/>
              </a:spcBef>
              <a:spcAft>
                <a:spcPts val="0"/>
              </a:spcAft>
              <a:buNone/>
              <a:defRPr sz="1300">
                <a:solidFill>
                  <a:schemeClr val="dk1"/>
                </a:solidFill>
                <a:latin typeface="Calibri"/>
                <a:ea typeface="Calibri"/>
                <a:cs typeface="Calibri"/>
                <a:sym typeface="Calibri"/>
              </a:defRPr>
            </a:lvl7pPr>
            <a:lvl8pPr marL="0" marR="0" lvl="7" indent="0" algn="l" rtl="0">
              <a:spcBef>
                <a:spcPts val="0"/>
              </a:spcBef>
              <a:spcAft>
                <a:spcPts val="0"/>
              </a:spcAft>
              <a:buNone/>
              <a:defRPr sz="1300">
                <a:solidFill>
                  <a:schemeClr val="dk1"/>
                </a:solidFill>
                <a:latin typeface="Calibri"/>
                <a:ea typeface="Calibri"/>
                <a:cs typeface="Calibri"/>
                <a:sym typeface="Calibri"/>
              </a:defRPr>
            </a:lvl8pPr>
            <a:lvl9pPr marL="0" marR="0" lvl="8" indent="0" algn="l" rtl="0">
              <a:spcBef>
                <a:spcPts val="0"/>
              </a:spcBef>
              <a:spcAft>
                <a:spcPts val="0"/>
              </a:spcAft>
              <a:buNone/>
              <a:defRPr sz="1300">
                <a:solidFill>
                  <a:schemeClr val="dk1"/>
                </a:solidFill>
                <a:latin typeface="Calibri"/>
                <a:ea typeface="Calibri"/>
                <a:cs typeface="Calibri"/>
                <a:sym typeface="Calibri"/>
              </a:defRPr>
            </a:lvl9pPr>
          </a:lstStyle>
          <a:p>
            <a:pPr marL="0" lvl="0" indent="0" algn="l"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925781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CTT">
  <p:cSld name="SCTT">
    <p:spTree>
      <p:nvGrpSpPr>
        <p:cNvPr id="1" name="Shape 129"/>
        <p:cNvGrpSpPr/>
        <p:nvPr/>
      </p:nvGrpSpPr>
      <p:grpSpPr>
        <a:xfrm>
          <a:off x="0" y="0"/>
          <a:ext cx="0" cy="0"/>
          <a:chOff x="0" y="0"/>
          <a:chExt cx="0" cy="0"/>
        </a:xfrm>
      </p:grpSpPr>
      <p:sp>
        <p:nvSpPr>
          <p:cNvPr id="130" name="Google Shape;130;p23"/>
          <p:cNvSpPr/>
          <p:nvPr/>
        </p:nvSpPr>
        <p:spPr>
          <a:xfrm>
            <a:off x="0" y="-1"/>
            <a:ext cx="12192000" cy="6504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31" name="Google Shape;131;p23"/>
          <p:cNvSpPr txBox="1">
            <a:spLocks noGrp="1"/>
          </p:cNvSpPr>
          <p:nvPr>
            <p:ph type="ctrTitle"/>
          </p:nvPr>
        </p:nvSpPr>
        <p:spPr>
          <a:xfrm>
            <a:off x="362500" y="-1"/>
            <a:ext cx="6998700" cy="6504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FFFFFF"/>
              </a:buClr>
              <a:buSzPts val="3100"/>
              <a:buChar char="●"/>
              <a:defRPr sz="3100">
                <a:solidFill>
                  <a:srgbClr val="FFFFFF"/>
                </a:solidFill>
              </a:defRPr>
            </a:lvl1pPr>
            <a:lvl2pPr lvl="1" rtl="0">
              <a:spcBef>
                <a:spcPts val="0"/>
              </a:spcBef>
              <a:spcAft>
                <a:spcPts val="0"/>
              </a:spcAft>
              <a:buClr>
                <a:srgbClr val="FFFFFF"/>
              </a:buClr>
              <a:buSzPts val="5600"/>
              <a:buChar char="○"/>
              <a:defRPr sz="5600">
                <a:solidFill>
                  <a:srgbClr val="FFFFFF"/>
                </a:solidFill>
              </a:defRPr>
            </a:lvl2pPr>
            <a:lvl3pPr lvl="2" rtl="0">
              <a:spcBef>
                <a:spcPts val="0"/>
              </a:spcBef>
              <a:spcAft>
                <a:spcPts val="0"/>
              </a:spcAft>
              <a:buClr>
                <a:srgbClr val="FFFFFF"/>
              </a:buClr>
              <a:buSzPts val="5600"/>
              <a:buChar char="■"/>
              <a:defRPr sz="5600">
                <a:solidFill>
                  <a:srgbClr val="FFFFFF"/>
                </a:solidFill>
              </a:defRPr>
            </a:lvl3pPr>
            <a:lvl4pPr lvl="3" rtl="0">
              <a:spcBef>
                <a:spcPts val="0"/>
              </a:spcBef>
              <a:spcAft>
                <a:spcPts val="0"/>
              </a:spcAft>
              <a:buClr>
                <a:srgbClr val="FFFFFF"/>
              </a:buClr>
              <a:buSzPts val="5600"/>
              <a:buChar char="●"/>
              <a:defRPr sz="5600">
                <a:solidFill>
                  <a:srgbClr val="FFFFFF"/>
                </a:solidFill>
              </a:defRPr>
            </a:lvl4pPr>
            <a:lvl5pPr lvl="4" rtl="0">
              <a:spcBef>
                <a:spcPts val="0"/>
              </a:spcBef>
              <a:spcAft>
                <a:spcPts val="0"/>
              </a:spcAft>
              <a:buClr>
                <a:srgbClr val="FFFFFF"/>
              </a:buClr>
              <a:buSzPts val="5600"/>
              <a:buChar char="○"/>
              <a:defRPr sz="5600">
                <a:solidFill>
                  <a:srgbClr val="FFFFFF"/>
                </a:solidFill>
              </a:defRPr>
            </a:lvl5pPr>
            <a:lvl6pPr lvl="5" rtl="0">
              <a:spcBef>
                <a:spcPts val="0"/>
              </a:spcBef>
              <a:spcAft>
                <a:spcPts val="0"/>
              </a:spcAft>
              <a:buClr>
                <a:srgbClr val="FFFFFF"/>
              </a:buClr>
              <a:buSzPts val="5600"/>
              <a:buChar char="■"/>
              <a:defRPr sz="5600">
                <a:solidFill>
                  <a:srgbClr val="FFFFFF"/>
                </a:solidFill>
              </a:defRPr>
            </a:lvl6pPr>
            <a:lvl7pPr lvl="6" rtl="0">
              <a:spcBef>
                <a:spcPts val="0"/>
              </a:spcBef>
              <a:spcAft>
                <a:spcPts val="0"/>
              </a:spcAft>
              <a:buClr>
                <a:srgbClr val="FFFFFF"/>
              </a:buClr>
              <a:buSzPts val="5600"/>
              <a:buChar char="●"/>
              <a:defRPr sz="5600">
                <a:solidFill>
                  <a:srgbClr val="FFFFFF"/>
                </a:solidFill>
              </a:defRPr>
            </a:lvl7pPr>
            <a:lvl8pPr lvl="7" rtl="0">
              <a:spcBef>
                <a:spcPts val="0"/>
              </a:spcBef>
              <a:spcAft>
                <a:spcPts val="0"/>
              </a:spcAft>
              <a:buClr>
                <a:srgbClr val="FFFFFF"/>
              </a:buClr>
              <a:buSzPts val="5600"/>
              <a:buChar char="○"/>
              <a:defRPr sz="5600">
                <a:solidFill>
                  <a:srgbClr val="FFFFFF"/>
                </a:solidFill>
              </a:defRPr>
            </a:lvl8pPr>
            <a:lvl9pPr lvl="8" rtl="0">
              <a:spcBef>
                <a:spcPts val="0"/>
              </a:spcBef>
              <a:spcAft>
                <a:spcPts val="0"/>
              </a:spcAft>
              <a:buClr>
                <a:srgbClr val="FFFFFF"/>
              </a:buClr>
              <a:buSzPts val="5600"/>
              <a:buChar char="■"/>
              <a:defRPr sz="5600">
                <a:solidFill>
                  <a:srgbClr val="FFFFFF"/>
                </a:solidFill>
              </a:defRPr>
            </a:lvl9pPr>
          </a:lstStyle>
          <a:p>
            <a:endParaRPr/>
          </a:p>
        </p:txBody>
      </p:sp>
      <p:sp>
        <p:nvSpPr>
          <p:cNvPr id="132" name="Google Shape;132;p23"/>
          <p:cNvSpPr txBox="1">
            <a:spLocks noGrp="1"/>
          </p:cNvSpPr>
          <p:nvPr>
            <p:ph type="sldNum" idx="12"/>
          </p:nvPr>
        </p:nvSpPr>
        <p:spPr>
          <a:xfrm>
            <a:off x="11381736" y="6333134"/>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US"/>
              <a:t>‹#›</a:t>
            </a:fld>
            <a:endParaRPr/>
          </a:p>
        </p:txBody>
      </p:sp>
      <p:pic>
        <p:nvPicPr>
          <p:cNvPr id="133" name="Google Shape;133;p23"/>
          <p:cNvPicPr preferRelativeResize="0"/>
          <p:nvPr/>
        </p:nvPicPr>
        <p:blipFill rotWithShape="1">
          <a:blip r:embed="rId2">
            <a:alphaModFix/>
          </a:blip>
          <a:srcRect/>
          <a:stretch/>
        </p:blipFill>
        <p:spPr>
          <a:xfrm>
            <a:off x="10162909" y="141039"/>
            <a:ext cx="1828802" cy="368300"/>
          </a:xfrm>
          <a:prstGeom prst="rect">
            <a:avLst/>
          </a:prstGeom>
          <a:noFill/>
          <a:ln>
            <a:noFill/>
          </a:ln>
        </p:spPr>
      </p:pic>
    </p:spTree>
    <p:extLst>
      <p:ext uri="{BB962C8B-B14F-4D97-AF65-F5344CB8AC3E}">
        <p14:creationId xmlns:p14="http://schemas.microsoft.com/office/powerpoint/2010/main" val="213515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tx2">
            <a:lumMod val="25000"/>
            <a:lumOff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71616" y="960120"/>
            <a:ext cx="5221224" cy="3056343"/>
          </a:xfrm>
        </p:spPr>
        <p:txBody>
          <a:bodyPr anchor="b">
            <a:normAutofit/>
          </a:bodyPr>
          <a:lstStyle>
            <a:lvl1pPr algn="l">
              <a:defRPr sz="4000" b="1" baseline="0"/>
            </a:lvl1pPr>
          </a:lstStyle>
          <a:p>
            <a:r>
              <a:rPr lang="en-US" dirty="0"/>
              <a:t>CLICK TO add TITLE</a:t>
            </a:r>
          </a:p>
        </p:txBody>
      </p:sp>
      <p:pic>
        <p:nvPicPr>
          <p:cNvPr id="4" name="Graphic 3">
            <a:extLst>
              <a:ext uri="{FF2B5EF4-FFF2-40B4-BE49-F238E27FC236}">
                <a16:creationId xmlns:a16="http://schemas.microsoft.com/office/drawing/2014/main" id="{E46E52ED-0545-03BB-5AB6-4552E92B99F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0617"/>
          <a:stretch/>
        </p:blipFill>
        <p:spPr>
          <a:xfrm>
            <a:off x="0" y="0"/>
            <a:ext cx="6153048" cy="6858000"/>
          </a:xfrm>
          <a:prstGeom prst="rect">
            <a:avLst/>
          </a:prstGeom>
        </p:spPr>
      </p:pic>
    </p:spTree>
    <p:extLst>
      <p:ext uri="{BB962C8B-B14F-4D97-AF65-F5344CB8AC3E}">
        <p14:creationId xmlns:p14="http://schemas.microsoft.com/office/powerpoint/2010/main" val="3481985164"/>
      </p:ext>
    </p:extLst>
  </p:cSld>
  <p:clrMapOvr>
    <a:masterClrMapping/>
  </p:clrMapOvr>
  <p:extLst>
    <p:ext uri="{DCECCB84-F9BA-43D5-87BE-67443E8EF086}">
      <p15:sldGuideLst xmlns:p15="http://schemas.microsoft.com/office/powerpoint/2012/main">
        <p15:guide id="1" pos="739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p:cSld name="Section Header">
    <p:spTree>
      <p:nvGrpSpPr>
        <p:cNvPr id="1" name="Shape 26"/>
        <p:cNvGrpSpPr/>
        <p:nvPr/>
      </p:nvGrpSpPr>
      <p:grpSpPr>
        <a:xfrm>
          <a:off x="0" y="0"/>
          <a:ext cx="0" cy="0"/>
          <a:chOff x="0" y="0"/>
          <a:chExt cx="0" cy="0"/>
        </a:xfrm>
      </p:grpSpPr>
      <p:pic>
        <p:nvPicPr>
          <p:cNvPr id="27" name="Google Shape;27;p4" descr="SU_Seal_Gray2.eps"/>
          <p:cNvPicPr preferRelativeResize="0"/>
          <p:nvPr/>
        </p:nvPicPr>
        <p:blipFill rotWithShape="1">
          <a:blip r:embed="rId2">
            <a:alphaModFix/>
          </a:blip>
          <a:srcRect/>
          <a:stretch/>
        </p:blipFill>
        <p:spPr>
          <a:xfrm>
            <a:off x="2101851" y="184150"/>
            <a:ext cx="4549200" cy="4549200"/>
          </a:xfrm>
          <a:prstGeom prst="rect">
            <a:avLst/>
          </a:prstGeom>
          <a:noFill/>
          <a:ln>
            <a:noFill/>
          </a:ln>
        </p:spPr>
      </p:pic>
      <p:sp>
        <p:nvSpPr>
          <p:cNvPr id="28" name="Google Shape;28;p4"/>
          <p:cNvSpPr/>
          <p:nvPr/>
        </p:nvSpPr>
        <p:spPr>
          <a:xfrm>
            <a:off x="0" y="6410325"/>
            <a:ext cx="12206700" cy="457200"/>
          </a:xfrm>
          <a:prstGeom prst="rect">
            <a:avLst/>
          </a:prstGeom>
          <a:solidFill>
            <a:schemeClr val="lt2"/>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chemeClr val="lt1"/>
              </a:solidFill>
              <a:latin typeface="Arial"/>
              <a:ea typeface="Arial"/>
              <a:cs typeface="Arial"/>
              <a:sym typeface="Arial"/>
            </a:endParaRPr>
          </a:p>
        </p:txBody>
      </p:sp>
      <p:pic>
        <p:nvPicPr>
          <p:cNvPr id="29" name="Google Shape;29;p4" descr="SUSig_White.eps"/>
          <p:cNvPicPr preferRelativeResize="0"/>
          <p:nvPr/>
        </p:nvPicPr>
        <p:blipFill rotWithShape="1">
          <a:blip r:embed="rId3">
            <a:alphaModFix/>
          </a:blip>
          <a:srcRect/>
          <a:stretch/>
        </p:blipFill>
        <p:spPr>
          <a:xfrm>
            <a:off x="9266767" y="6510338"/>
            <a:ext cx="2423700" cy="223500"/>
          </a:xfrm>
          <a:prstGeom prst="rect">
            <a:avLst/>
          </a:prstGeom>
          <a:noFill/>
          <a:ln>
            <a:noFill/>
          </a:ln>
        </p:spPr>
      </p:pic>
      <p:sp>
        <p:nvSpPr>
          <p:cNvPr id="30" name="Google Shape;30;p4"/>
          <p:cNvSpPr txBox="1">
            <a:spLocks noGrp="1"/>
          </p:cNvSpPr>
          <p:nvPr>
            <p:ph type="title"/>
          </p:nvPr>
        </p:nvSpPr>
        <p:spPr>
          <a:xfrm>
            <a:off x="2137837" y="2051687"/>
            <a:ext cx="3939300" cy="1234500"/>
          </a:xfrm>
          <a:prstGeom prst="rect">
            <a:avLst/>
          </a:prstGeom>
          <a:noFill/>
          <a:ln>
            <a:noFill/>
          </a:ln>
        </p:spPr>
        <p:txBody>
          <a:bodyPr spcFirstLastPara="1" wrap="square" lIns="91425" tIns="91425" rIns="91425" bIns="91425" anchor="b" anchorCtr="0">
            <a:noAutofit/>
          </a:bodyPr>
          <a:lstStyle>
            <a:lvl1pPr lvl="0" algn="r"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31" name="Google Shape;31;p4"/>
          <p:cNvSpPr txBox="1">
            <a:spLocks noGrp="1"/>
          </p:cNvSpPr>
          <p:nvPr>
            <p:ph type="body" idx="1"/>
          </p:nvPr>
        </p:nvSpPr>
        <p:spPr>
          <a:xfrm>
            <a:off x="2137837" y="3429000"/>
            <a:ext cx="3939300" cy="1244100"/>
          </a:xfrm>
          <a:prstGeom prst="rect">
            <a:avLst/>
          </a:prstGeom>
          <a:noFill/>
          <a:ln>
            <a:noFill/>
          </a:ln>
        </p:spPr>
        <p:txBody>
          <a:bodyPr spcFirstLastPara="1" wrap="square" lIns="91425" tIns="91425" rIns="91425" bIns="91425" anchor="t" anchorCtr="0">
            <a:noAutofit/>
          </a:bodyPr>
          <a:lstStyle>
            <a:lvl1pPr marL="457200" lvl="0" indent="-228600" algn="r" rtl="0">
              <a:spcBef>
                <a:spcPts val="360"/>
              </a:spcBef>
              <a:spcAft>
                <a:spcPts val="0"/>
              </a:spcAft>
              <a:buClr>
                <a:srgbClr val="A4001D"/>
              </a:buClr>
              <a:buSzPts val="1400"/>
              <a:buFont typeface="Source Sans Pro"/>
              <a:buNone/>
              <a:defRPr/>
            </a:lvl1pPr>
            <a:lvl2pPr marL="914400" lvl="1" indent="-228600" rtl="0">
              <a:spcBef>
                <a:spcPts val="360"/>
              </a:spcBef>
              <a:spcAft>
                <a:spcPts val="0"/>
              </a:spcAft>
              <a:buSzPts val="1400"/>
              <a:buFont typeface="Source Sans Pro"/>
              <a:buNone/>
              <a:defRPr/>
            </a:lvl2pPr>
            <a:lvl3pPr marL="1371600" lvl="2" indent="-228600" rtl="0">
              <a:spcBef>
                <a:spcPts val="360"/>
              </a:spcBef>
              <a:spcAft>
                <a:spcPts val="0"/>
              </a:spcAft>
              <a:buSzPts val="1400"/>
              <a:buFont typeface="Source Sans Pro"/>
              <a:buNone/>
              <a:defRPr/>
            </a:lvl3pPr>
            <a:lvl4pPr marL="1828800" lvl="3" indent="-228600" rtl="0">
              <a:spcBef>
                <a:spcPts val="360"/>
              </a:spcBef>
              <a:spcAft>
                <a:spcPts val="0"/>
              </a:spcAft>
              <a:buSzPts val="1400"/>
              <a:buFont typeface="Source Sans Pro"/>
              <a:buNone/>
              <a:defRPr/>
            </a:lvl4pPr>
            <a:lvl5pPr marL="2286000" lvl="4" indent="-228600" rtl="0">
              <a:spcBef>
                <a:spcPts val="360"/>
              </a:spcBef>
              <a:spcAft>
                <a:spcPts val="0"/>
              </a:spcAft>
              <a:buSzPts val="1400"/>
              <a:buFont typeface="Source Sans Pro"/>
              <a:buNone/>
              <a:defRPr/>
            </a:lvl5pPr>
            <a:lvl6pPr marL="2743200" lvl="5" indent="-228600" rtl="0">
              <a:spcBef>
                <a:spcPts val="400"/>
              </a:spcBef>
              <a:spcAft>
                <a:spcPts val="0"/>
              </a:spcAft>
              <a:buSzPts val="1400"/>
              <a:buFont typeface="Source Sans Pro"/>
              <a:buNone/>
              <a:defRPr/>
            </a:lvl6pPr>
            <a:lvl7pPr marL="3200400" lvl="6" indent="-228600" rtl="0">
              <a:spcBef>
                <a:spcPts val="400"/>
              </a:spcBef>
              <a:spcAft>
                <a:spcPts val="0"/>
              </a:spcAft>
              <a:buSzPts val="1400"/>
              <a:buFont typeface="Source Sans Pro"/>
              <a:buNone/>
              <a:defRPr/>
            </a:lvl7pPr>
            <a:lvl8pPr marL="3657600" lvl="7" indent="-228600" rtl="0">
              <a:spcBef>
                <a:spcPts val="400"/>
              </a:spcBef>
              <a:spcAft>
                <a:spcPts val="0"/>
              </a:spcAft>
              <a:buSzPts val="1400"/>
              <a:buFont typeface="Source Sans Pro"/>
              <a:buNone/>
              <a:defRPr/>
            </a:lvl8pPr>
            <a:lvl9pPr marL="4114800" lvl="8" indent="-228600" rtl="0">
              <a:spcBef>
                <a:spcPts val="400"/>
              </a:spcBef>
              <a:spcAft>
                <a:spcPts val="0"/>
              </a:spcAft>
              <a:buSzPts val="1400"/>
              <a:buFont typeface="Source Sans Pro"/>
              <a:buNone/>
              <a:defRPr/>
            </a:lvl9pPr>
          </a:lstStyle>
          <a:p>
            <a:endParaRPr/>
          </a:p>
        </p:txBody>
      </p:sp>
      <p:pic>
        <p:nvPicPr>
          <p:cNvPr id="32" name="Google Shape;32;p4"/>
          <p:cNvPicPr preferRelativeResize="0">
            <a:picLocks noGrp="1"/>
          </p:cNvPicPr>
          <p:nvPr>
            <p:ph type="pic" idx="2"/>
          </p:nvPr>
        </p:nvPicPr>
        <p:blipFill/>
        <p:spPr>
          <a:xfrm>
            <a:off x="6220883" y="2046816"/>
            <a:ext cx="1950900" cy="1950900"/>
          </a:xfrm>
          <a:prstGeom prst="rect">
            <a:avLst/>
          </a:prstGeom>
          <a:blipFill rotWithShape="1">
            <a:blip r:embed="rId4">
              <a:alphaModFix/>
            </a:blip>
            <a:stretch>
              <a:fillRect/>
            </a:stretch>
          </a:blipFill>
          <a:ln w="44450" cap="flat" cmpd="sng">
            <a:solidFill>
              <a:schemeClr val="lt1"/>
            </a:solidFill>
            <a:prstDash val="solid"/>
            <a:round/>
            <a:headEnd type="none" w="sm" len="sm"/>
            <a:tailEnd type="none" w="sm" len="sm"/>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33"/>
        <p:cNvGrpSpPr/>
        <p:nvPr/>
      </p:nvGrpSpPr>
      <p:grpSpPr>
        <a:xfrm>
          <a:off x="0" y="0"/>
          <a:ext cx="0" cy="0"/>
          <a:chOff x="0" y="0"/>
          <a:chExt cx="0" cy="0"/>
        </a:xfrm>
      </p:grpSpPr>
      <p:sp>
        <p:nvSpPr>
          <p:cNvPr id="34" name="Google Shape;34;p5"/>
          <p:cNvSpPr txBox="1"/>
          <p:nvPr/>
        </p:nvSpPr>
        <p:spPr>
          <a:xfrm>
            <a:off x="80433" y="11113"/>
            <a:ext cx="609600" cy="609600"/>
          </a:xfrm>
          <a:prstGeom prst="rect">
            <a:avLst/>
          </a:prstGeom>
          <a:noFill/>
          <a:ln>
            <a:noFill/>
          </a:ln>
        </p:spPr>
        <p:txBody>
          <a:bodyPr spcFirstLastPara="1" wrap="square" lIns="45700" tIns="0" rIns="45700" bIns="0" anchor="ctr" anchorCtr="1">
            <a:noAutofit/>
          </a:bodyPr>
          <a:lstStyle/>
          <a:p>
            <a:pPr marL="0" marR="0" lvl="0" indent="0" algn="ctr" rtl="0">
              <a:spcBef>
                <a:spcPts val="0"/>
              </a:spcBef>
              <a:spcAft>
                <a:spcPts val="0"/>
              </a:spcAft>
              <a:buNone/>
            </a:pPr>
            <a:fld id="{00000000-1234-1234-1234-123412341234}" type="slidenum">
              <a:rPr lang="en-US" sz="1000" b="0" i="0" u="none" strike="noStrike" cap="none">
                <a:solidFill>
                  <a:srgbClr val="7F7F7F"/>
                </a:solidFill>
                <a:latin typeface="Source Sans Pro"/>
                <a:ea typeface="Source Sans Pro"/>
                <a:cs typeface="Source Sans Pro"/>
                <a:sym typeface="Source Sans Pro"/>
              </a:rPr>
              <a:t>‹#›</a:t>
            </a:fld>
            <a:endParaRPr sz="1000" b="0" i="0" u="none" strike="noStrike" cap="none">
              <a:solidFill>
                <a:srgbClr val="7F7F7F"/>
              </a:solidFill>
              <a:latin typeface="Source Sans Pro"/>
              <a:ea typeface="Source Sans Pro"/>
              <a:cs typeface="Source Sans Pro"/>
              <a:sym typeface="Source Sans Pro"/>
            </a:endParaRPr>
          </a:p>
        </p:txBody>
      </p:sp>
      <p:sp>
        <p:nvSpPr>
          <p:cNvPr id="35" name="Google Shape;35;p5"/>
          <p:cNvSpPr txBox="1">
            <a:spLocks noGrp="1"/>
          </p:cNvSpPr>
          <p:nvPr>
            <p:ph type="title"/>
          </p:nvPr>
        </p:nvSpPr>
        <p:spPr>
          <a:xfrm>
            <a:off x="1265035" y="479388"/>
            <a:ext cx="10277100" cy="6507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36" name="Google Shape;36;p5"/>
          <p:cNvSpPr txBox="1">
            <a:spLocks noGrp="1"/>
          </p:cNvSpPr>
          <p:nvPr>
            <p:ph type="body" idx="1"/>
          </p:nvPr>
        </p:nvSpPr>
        <p:spPr>
          <a:xfrm>
            <a:off x="1265771" y="1211580"/>
            <a:ext cx="5050500" cy="50121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37" name="Google Shape;37;p5"/>
          <p:cNvSpPr txBox="1">
            <a:spLocks noGrp="1"/>
          </p:cNvSpPr>
          <p:nvPr>
            <p:ph type="body" idx="2"/>
          </p:nvPr>
        </p:nvSpPr>
        <p:spPr>
          <a:xfrm>
            <a:off x="6502400" y="1211580"/>
            <a:ext cx="5039700" cy="50121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Horizontal">
  <p:cSld name="Two Content Horizontal">
    <p:spTree>
      <p:nvGrpSpPr>
        <p:cNvPr id="1" name="Shape 38"/>
        <p:cNvGrpSpPr/>
        <p:nvPr/>
      </p:nvGrpSpPr>
      <p:grpSpPr>
        <a:xfrm>
          <a:off x="0" y="0"/>
          <a:ext cx="0" cy="0"/>
          <a:chOff x="0" y="0"/>
          <a:chExt cx="0" cy="0"/>
        </a:xfrm>
      </p:grpSpPr>
      <p:sp>
        <p:nvSpPr>
          <p:cNvPr id="39" name="Google Shape;39;p6"/>
          <p:cNvSpPr txBox="1">
            <a:spLocks noGrp="1"/>
          </p:cNvSpPr>
          <p:nvPr>
            <p:ph type="title"/>
          </p:nvPr>
        </p:nvSpPr>
        <p:spPr>
          <a:xfrm>
            <a:off x="1265035" y="479388"/>
            <a:ext cx="10277100" cy="6507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40" name="Google Shape;40;p6"/>
          <p:cNvSpPr txBox="1">
            <a:spLocks noGrp="1"/>
          </p:cNvSpPr>
          <p:nvPr>
            <p:ph type="body" idx="1"/>
          </p:nvPr>
        </p:nvSpPr>
        <p:spPr>
          <a:xfrm>
            <a:off x="1265036" y="1211581"/>
            <a:ext cx="10277100" cy="24225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41" name="Google Shape;41;p6"/>
          <p:cNvSpPr txBox="1">
            <a:spLocks noGrp="1"/>
          </p:cNvSpPr>
          <p:nvPr>
            <p:ph type="body" idx="2"/>
          </p:nvPr>
        </p:nvSpPr>
        <p:spPr>
          <a:xfrm>
            <a:off x="1265771" y="3788418"/>
            <a:ext cx="10276500" cy="24225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hree Content">
  <p:cSld name="Three Content">
    <p:spTree>
      <p:nvGrpSpPr>
        <p:cNvPr id="1" name="Shape 42"/>
        <p:cNvGrpSpPr/>
        <p:nvPr/>
      </p:nvGrpSpPr>
      <p:grpSpPr>
        <a:xfrm>
          <a:off x="0" y="0"/>
          <a:ext cx="0" cy="0"/>
          <a:chOff x="0" y="0"/>
          <a:chExt cx="0" cy="0"/>
        </a:xfrm>
      </p:grpSpPr>
      <p:sp>
        <p:nvSpPr>
          <p:cNvPr id="43" name="Google Shape;43;p7"/>
          <p:cNvSpPr txBox="1">
            <a:spLocks noGrp="1"/>
          </p:cNvSpPr>
          <p:nvPr>
            <p:ph type="title"/>
          </p:nvPr>
        </p:nvSpPr>
        <p:spPr>
          <a:xfrm>
            <a:off x="1265035" y="479388"/>
            <a:ext cx="10277100" cy="6507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44" name="Google Shape;44;p7"/>
          <p:cNvSpPr txBox="1">
            <a:spLocks noGrp="1"/>
          </p:cNvSpPr>
          <p:nvPr>
            <p:ph type="body" idx="1"/>
          </p:nvPr>
        </p:nvSpPr>
        <p:spPr>
          <a:xfrm>
            <a:off x="1265771" y="1211580"/>
            <a:ext cx="5050500" cy="50121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45" name="Google Shape;45;p7"/>
          <p:cNvSpPr txBox="1">
            <a:spLocks noGrp="1"/>
          </p:cNvSpPr>
          <p:nvPr>
            <p:ph type="body" idx="2"/>
          </p:nvPr>
        </p:nvSpPr>
        <p:spPr>
          <a:xfrm>
            <a:off x="6502400" y="1211582"/>
            <a:ext cx="5039700" cy="24309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46" name="Google Shape;46;p7"/>
          <p:cNvSpPr txBox="1">
            <a:spLocks noGrp="1"/>
          </p:cNvSpPr>
          <p:nvPr>
            <p:ph type="body" idx="3"/>
          </p:nvPr>
        </p:nvSpPr>
        <p:spPr>
          <a:xfrm>
            <a:off x="6502400" y="3783329"/>
            <a:ext cx="5039700" cy="24399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Four Content">
  <p:cSld name="Four Content">
    <p:spTree>
      <p:nvGrpSpPr>
        <p:cNvPr id="1" name="Shape 47"/>
        <p:cNvGrpSpPr/>
        <p:nvPr/>
      </p:nvGrpSpPr>
      <p:grpSpPr>
        <a:xfrm>
          <a:off x="0" y="0"/>
          <a:ext cx="0" cy="0"/>
          <a:chOff x="0" y="0"/>
          <a:chExt cx="0" cy="0"/>
        </a:xfrm>
      </p:grpSpPr>
      <p:sp>
        <p:nvSpPr>
          <p:cNvPr id="48" name="Google Shape;48;p8"/>
          <p:cNvSpPr txBox="1">
            <a:spLocks noGrp="1"/>
          </p:cNvSpPr>
          <p:nvPr>
            <p:ph type="title"/>
          </p:nvPr>
        </p:nvSpPr>
        <p:spPr>
          <a:xfrm>
            <a:off x="1265035" y="479388"/>
            <a:ext cx="10277100" cy="650700"/>
          </a:xfrm>
          <a:prstGeom prst="rect">
            <a:avLst/>
          </a:prstGeom>
          <a:noFill/>
          <a:ln>
            <a:noFill/>
          </a:ln>
        </p:spPr>
        <p:txBody>
          <a:bodyPr spcFirstLastPara="1" wrap="square" lIns="91425" tIns="91425" rIns="91425" bIns="91425" anchor="b" anchorCtr="0">
            <a:noAutofit/>
          </a:bodyPr>
          <a:lstStyle>
            <a:lvl1pPr lvl="0" algn="l" rtl="0">
              <a:spcBef>
                <a:spcPts val="0"/>
              </a:spcBef>
              <a:spcAft>
                <a:spcPts val="0"/>
              </a:spcAft>
              <a:buSzPts val="1400"/>
              <a:buChar char="●"/>
              <a:defRPr/>
            </a:lvl1pPr>
            <a:lvl2pPr lvl="1" rtl="0">
              <a:spcBef>
                <a:spcPts val="0"/>
              </a:spcBef>
              <a:spcAft>
                <a:spcPts val="0"/>
              </a:spcAft>
              <a:buSzPts val="1400"/>
              <a:buChar char="○"/>
              <a:defRPr/>
            </a:lvl2pPr>
            <a:lvl3pPr lvl="2" rtl="0">
              <a:spcBef>
                <a:spcPts val="0"/>
              </a:spcBef>
              <a:spcAft>
                <a:spcPts val="0"/>
              </a:spcAft>
              <a:buSzPts val="1400"/>
              <a:buChar char="■"/>
              <a:defRPr/>
            </a:lvl3pPr>
            <a:lvl4pPr lvl="3" rtl="0">
              <a:spcBef>
                <a:spcPts val="0"/>
              </a:spcBef>
              <a:spcAft>
                <a:spcPts val="0"/>
              </a:spcAft>
              <a:buSzPts val="1400"/>
              <a:buChar char="●"/>
              <a:defRPr/>
            </a:lvl4pPr>
            <a:lvl5pPr lvl="4" rtl="0">
              <a:spcBef>
                <a:spcPts val="0"/>
              </a:spcBef>
              <a:spcAft>
                <a:spcPts val="0"/>
              </a:spcAft>
              <a:buSzPts val="1400"/>
              <a:buChar char="○"/>
              <a:defRPr/>
            </a:lvl5pPr>
            <a:lvl6pPr lvl="5" rtl="0">
              <a:spcBef>
                <a:spcPts val="0"/>
              </a:spcBef>
              <a:spcAft>
                <a:spcPts val="0"/>
              </a:spcAft>
              <a:buSzPts val="1400"/>
              <a:buChar char="■"/>
              <a:defRPr/>
            </a:lvl6pPr>
            <a:lvl7pPr lvl="6" rtl="0">
              <a:spcBef>
                <a:spcPts val="0"/>
              </a:spcBef>
              <a:spcAft>
                <a:spcPts val="0"/>
              </a:spcAft>
              <a:buSzPts val="1400"/>
              <a:buChar char="●"/>
              <a:defRPr/>
            </a:lvl7pPr>
            <a:lvl8pPr lvl="7" rtl="0">
              <a:spcBef>
                <a:spcPts val="0"/>
              </a:spcBef>
              <a:spcAft>
                <a:spcPts val="0"/>
              </a:spcAft>
              <a:buSzPts val="1400"/>
              <a:buChar char="○"/>
              <a:defRPr/>
            </a:lvl8pPr>
            <a:lvl9pPr lvl="8" rtl="0">
              <a:spcBef>
                <a:spcPts val="0"/>
              </a:spcBef>
              <a:spcAft>
                <a:spcPts val="0"/>
              </a:spcAft>
              <a:buSzPts val="1400"/>
              <a:buChar char="■"/>
              <a:defRPr/>
            </a:lvl9pPr>
          </a:lstStyle>
          <a:p>
            <a:endParaRPr/>
          </a:p>
        </p:txBody>
      </p:sp>
      <p:sp>
        <p:nvSpPr>
          <p:cNvPr id="49" name="Google Shape;49;p8"/>
          <p:cNvSpPr txBox="1">
            <a:spLocks noGrp="1"/>
          </p:cNvSpPr>
          <p:nvPr>
            <p:ph type="body" idx="1"/>
          </p:nvPr>
        </p:nvSpPr>
        <p:spPr>
          <a:xfrm>
            <a:off x="1265771" y="1211582"/>
            <a:ext cx="5050500" cy="24309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50" name="Google Shape;50;p8"/>
          <p:cNvSpPr txBox="1">
            <a:spLocks noGrp="1"/>
          </p:cNvSpPr>
          <p:nvPr>
            <p:ph type="body" idx="2"/>
          </p:nvPr>
        </p:nvSpPr>
        <p:spPr>
          <a:xfrm>
            <a:off x="1274237" y="3787484"/>
            <a:ext cx="5042100" cy="24363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51" name="Google Shape;51;p8"/>
          <p:cNvSpPr txBox="1">
            <a:spLocks noGrp="1"/>
          </p:cNvSpPr>
          <p:nvPr>
            <p:ph type="body" idx="3"/>
          </p:nvPr>
        </p:nvSpPr>
        <p:spPr>
          <a:xfrm>
            <a:off x="6502400" y="1211582"/>
            <a:ext cx="5039700" cy="24309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
        <p:nvSpPr>
          <p:cNvPr id="52" name="Google Shape;52;p8"/>
          <p:cNvSpPr txBox="1">
            <a:spLocks noGrp="1"/>
          </p:cNvSpPr>
          <p:nvPr>
            <p:ph type="body" idx="4"/>
          </p:nvPr>
        </p:nvSpPr>
        <p:spPr>
          <a:xfrm>
            <a:off x="6502400" y="3787484"/>
            <a:ext cx="5039700" cy="2436300"/>
          </a:xfrm>
          <a:prstGeom prst="rect">
            <a:avLst/>
          </a:prstGeom>
          <a:noFill/>
          <a:ln>
            <a:noFill/>
          </a:ln>
        </p:spPr>
        <p:txBody>
          <a:bodyPr spcFirstLastPara="1" wrap="square" lIns="91425" tIns="91425" rIns="91425" bIns="91425" anchor="t" anchorCtr="0">
            <a:noAutofit/>
          </a:bodyPr>
          <a:lstStyle>
            <a:lvl1pPr marL="457200" lvl="0" indent="-317500" algn="l" rtl="0">
              <a:spcBef>
                <a:spcPts val="360"/>
              </a:spcBef>
              <a:spcAft>
                <a:spcPts val="0"/>
              </a:spcAft>
              <a:buSzPts val="1400"/>
              <a:buChar char="●"/>
              <a:defRPr/>
            </a:lvl1pPr>
            <a:lvl2pPr marL="914400" lvl="1" indent="-317500" algn="l" rtl="0">
              <a:spcBef>
                <a:spcPts val="360"/>
              </a:spcBef>
              <a:spcAft>
                <a:spcPts val="0"/>
              </a:spcAft>
              <a:buClr>
                <a:schemeClr val="lt2"/>
              </a:buClr>
              <a:buSzPts val="1400"/>
              <a:buFont typeface="Noto Symbol"/>
              <a:buChar char="▪"/>
              <a:defRPr/>
            </a:lvl2pPr>
            <a:lvl3pPr marL="1371600" lvl="2" indent="-317500" algn="l" rtl="0">
              <a:spcBef>
                <a:spcPts val="360"/>
              </a:spcBef>
              <a:spcAft>
                <a:spcPts val="0"/>
              </a:spcAft>
              <a:buClr>
                <a:schemeClr val="lt2"/>
              </a:buClr>
              <a:buSzPts val="1400"/>
              <a:buFont typeface="Source Sans Pro"/>
              <a:buChar char="›"/>
              <a:defRPr/>
            </a:lvl3pPr>
            <a:lvl4pPr marL="1828800" lvl="3" indent="-317500" algn="l" rtl="0">
              <a:spcBef>
                <a:spcPts val="360"/>
              </a:spcBef>
              <a:spcAft>
                <a:spcPts val="0"/>
              </a:spcAft>
              <a:buClr>
                <a:schemeClr val="lt2"/>
              </a:buClr>
              <a:buSzPts val="1400"/>
              <a:buFont typeface="Arial"/>
              <a:buChar char="•"/>
              <a:defRPr/>
            </a:lvl4pPr>
            <a:lvl5pPr marL="2286000" lvl="4" indent="-317500" algn="l" rtl="0">
              <a:spcBef>
                <a:spcPts val="360"/>
              </a:spcBef>
              <a:spcAft>
                <a:spcPts val="0"/>
              </a:spcAft>
              <a:buClr>
                <a:schemeClr val="lt2"/>
              </a:buClr>
              <a:buSzPts val="1400"/>
              <a:buFont typeface="Source Sans Pro"/>
              <a:buChar char="–"/>
              <a:defRPr/>
            </a:lvl5pPr>
            <a:lvl6pPr marL="2743200" lvl="5" indent="-317500" algn="l" rtl="0">
              <a:spcBef>
                <a:spcPts val="400"/>
              </a:spcBef>
              <a:spcAft>
                <a:spcPts val="0"/>
              </a:spcAft>
              <a:buClr>
                <a:schemeClr val="dk1"/>
              </a:buClr>
              <a:buSzPts val="1400"/>
              <a:buFont typeface="Arial"/>
              <a:buChar char="•"/>
              <a:defRPr/>
            </a:lvl6pPr>
            <a:lvl7pPr marL="3200400" lvl="6" indent="-317500" algn="l" rtl="0">
              <a:spcBef>
                <a:spcPts val="400"/>
              </a:spcBef>
              <a:spcAft>
                <a:spcPts val="0"/>
              </a:spcAft>
              <a:buClr>
                <a:schemeClr val="dk1"/>
              </a:buClr>
              <a:buSzPts val="1400"/>
              <a:buFont typeface="Arial"/>
              <a:buChar char="•"/>
              <a:defRPr/>
            </a:lvl7pPr>
            <a:lvl8pPr marL="3657600" lvl="7" indent="-317500" algn="l" rtl="0">
              <a:spcBef>
                <a:spcPts val="400"/>
              </a:spcBef>
              <a:spcAft>
                <a:spcPts val="0"/>
              </a:spcAft>
              <a:buClr>
                <a:schemeClr val="dk1"/>
              </a:buClr>
              <a:buSzPts val="1400"/>
              <a:buFont typeface="Arial"/>
              <a:buChar char="•"/>
              <a:defRPr/>
            </a:lvl8pPr>
            <a:lvl9pPr marL="4114800" lvl="8" indent="-317500" algn="l" rtl="0">
              <a:spcBef>
                <a:spcPts val="400"/>
              </a:spcBef>
              <a:spcAft>
                <a:spcPts val="0"/>
              </a:spcAft>
              <a:buClr>
                <a:schemeClr val="dk1"/>
              </a:buClr>
              <a:buSzPts val="1400"/>
              <a:buFont typeface="Arial"/>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1" type="obj">
  <p:cSld name="OBJECT">
    <p:spTree>
      <p:nvGrpSpPr>
        <p:cNvPr id="1" name="Shape 53"/>
        <p:cNvGrpSpPr/>
        <p:nvPr/>
      </p:nvGrpSpPr>
      <p:grpSpPr>
        <a:xfrm>
          <a:off x="0" y="0"/>
          <a:ext cx="0" cy="0"/>
          <a:chOff x="0" y="0"/>
          <a:chExt cx="0" cy="0"/>
        </a:xfrm>
      </p:grpSpPr>
      <p:sp>
        <p:nvSpPr>
          <p:cNvPr id="54" name="Google Shape;54;p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55" name="Google Shape;55;p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Google Shape;56;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1" type="title">
  <p:cSld name="TITLE">
    <p:spTree>
      <p:nvGrpSpPr>
        <p:cNvPr id="1" name="Shape 59"/>
        <p:cNvGrpSpPr/>
        <p:nvPr/>
      </p:nvGrpSpPr>
      <p:grpSpPr>
        <a:xfrm>
          <a:off x="0" y="0"/>
          <a:ext cx="0" cy="0"/>
          <a:chOff x="0" y="0"/>
          <a:chExt cx="0" cy="0"/>
        </a:xfrm>
      </p:grpSpPr>
      <p:sp>
        <p:nvSpPr>
          <p:cNvPr id="60" name="Google Shape;60;p10"/>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noAutofit/>
          </a:bodyPr>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61" name="Google Shape;61;p10"/>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noAutofit/>
          </a:bodyPr>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62" name="Google Shape;62;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1265767" y="479425"/>
            <a:ext cx="10276500" cy="651300"/>
          </a:xfrm>
          <a:prstGeom prst="rect">
            <a:avLst/>
          </a:prstGeom>
          <a:noFill/>
          <a:ln>
            <a:noFill/>
          </a:ln>
        </p:spPr>
        <p:txBody>
          <a:bodyPr spcFirstLastPara="1" wrap="square" lIns="91425" tIns="91425" rIns="91425" bIns="91425" anchor="b" anchorCtr="0">
            <a:noAutofit/>
          </a:bodyPr>
          <a:lstStyle>
            <a:lvl1pPr marL="0" marR="0" lvl="0" indent="-88900" algn="l" rtl="0">
              <a:lnSpc>
                <a:spcPct val="85000"/>
              </a:lnSpc>
              <a:spcBef>
                <a:spcPts val="0"/>
              </a:spcBef>
              <a:spcAft>
                <a:spcPts val="0"/>
              </a:spcAft>
              <a:buSzPts val="1400"/>
              <a:buChar char="●"/>
              <a:defRPr/>
            </a:lvl1pPr>
            <a:lvl2pPr marL="0" marR="0" lvl="1" indent="-88900" algn="l" rtl="0">
              <a:lnSpc>
                <a:spcPct val="85000"/>
              </a:lnSpc>
              <a:spcBef>
                <a:spcPts val="0"/>
              </a:spcBef>
              <a:spcAft>
                <a:spcPts val="0"/>
              </a:spcAft>
              <a:buSzPts val="1400"/>
              <a:buChar char="○"/>
              <a:defRPr/>
            </a:lvl2pPr>
            <a:lvl3pPr marL="0" marR="0" lvl="2" indent="-88900" algn="l" rtl="0">
              <a:lnSpc>
                <a:spcPct val="85000"/>
              </a:lnSpc>
              <a:spcBef>
                <a:spcPts val="0"/>
              </a:spcBef>
              <a:spcAft>
                <a:spcPts val="0"/>
              </a:spcAft>
              <a:buSzPts val="1400"/>
              <a:buChar char="■"/>
              <a:defRPr/>
            </a:lvl3pPr>
            <a:lvl4pPr marL="0" marR="0" lvl="3" indent="-88900" algn="l" rtl="0">
              <a:lnSpc>
                <a:spcPct val="85000"/>
              </a:lnSpc>
              <a:spcBef>
                <a:spcPts val="0"/>
              </a:spcBef>
              <a:spcAft>
                <a:spcPts val="0"/>
              </a:spcAft>
              <a:buSzPts val="1400"/>
              <a:buChar char="●"/>
              <a:defRPr/>
            </a:lvl4pPr>
            <a:lvl5pPr marL="0" marR="0" lvl="4" indent="-88900" algn="l" rtl="0">
              <a:lnSpc>
                <a:spcPct val="85000"/>
              </a:lnSpc>
              <a:spcBef>
                <a:spcPts val="0"/>
              </a:spcBef>
              <a:spcAft>
                <a:spcPts val="0"/>
              </a:spcAft>
              <a:buSzPts val="1400"/>
              <a:buChar char="○"/>
              <a:defRPr/>
            </a:lvl5pPr>
            <a:lvl6pPr marL="457200" marR="0" lvl="5" indent="-88900" algn="l" rtl="0">
              <a:lnSpc>
                <a:spcPct val="85000"/>
              </a:lnSpc>
              <a:spcBef>
                <a:spcPts val="0"/>
              </a:spcBef>
              <a:spcAft>
                <a:spcPts val="0"/>
              </a:spcAft>
              <a:buSzPts val="1400"/>
              <a:buChar char="■"/>
              <a:defRPr/>
            </a:lvl6pPr>
            <a:lvl7pPr marL="914400" marR="0" lvl="6" indent="-88900" algn="l" rtl="0">
              <a:lnSpc>
                <a:spcPct val="85000"/>
              </a:lnSpc>
              <a:spcBef>
                <a:spcPts val="0"/>
              </a:spcBef>
              <a:spcAft>
                <a:spcPts val="0"/>
              </a:spcAft>
              <a:buSzPts val="1400"/>
              <a:buChar char="●"/>
              <a:defRPr/>
            </a:lvl7pPr>
            <a:lvl8pPr marL="1371600" marR="0" lvl="7" indent="-88900" algn="l" rtl="0">
              <a:lnSpc>
                <a:spcPct val="85000"/>
              </a:lnSpc>
              <a:spcBef>
                <a:spcPts val="0"/>
              </a:spcBef>
              <a:spcAft>
                <a:spcPts val="0"/>
              </a:spcAft>
              <a:buSzPts val="1400"/>
              <a:buChar char="○"/>
              <a:defRPr/>
            </a:lvl8pPr>
            <a:lvl9pPr marL="1828800" marR="0" lvl="8" indent="-88900" algn="l" rtl="0">
              <a:lnSpc>
                <a:spcPct val="85000"/>
              </a:lnSpc>
              <a:spcBef>
                <a:spcPts val="0"/>
              </a:spcBef>
              <a:spcAft>
                <a:spcPts val="0"/>
              </a:spcAft>
              <a:buSzPts val="1400"/>
              <a:buChar char="■"/>
              <a:defRPr/>
            </a:lvl9pPr>
          </a:lstStyle>
          <a:p>
            <a:endParaRPr dirty="0"/>
          </a:p>
        </p:txBody>
      </p:sp>
      <p:sp>
        <p:nvSpPr>
          <p:cNvPr id="11" name="Google Shape;11;p1"/>
          <p:cNvSpPr txBox="1">
            <a:spLocks noGrp="1"/>
          </p:cNvSpPr>
          <p:nvPr>
            <p:ph type="body" idx="1"/>
          </p:nvPr>
        </p:nvSpPr>
        <p:spPr>
          <a:xfrm>
            <a:off x="1265767" y="1204913"/>
            <a:ext cx="10276500" cy="5018100"/>
          </a:xfrm>
          <a:prstGeom prst="rect">
            <a:avLst/>
          </a:prstGeom>
          <a:noFill/>
          <a:ln>
            <a:noFill/>
          </a:ln>
        </p:spPr>
        <p:txBody>
          <a:bodyPr spcFirstLastPara="1" wrap="square" lIns="91425" tIns="91425" rIns="91425" bIns="91425" anchor="t" anchorCtr="0">
            <a:noAutofit/>
          </a:bodyPr>
          <a:lstStyle>
            <a:lvl1pPr marL="457200" marR="0" lvl="0" indent="-317500" algn="l" rtl="0">
              <a:spcBef>
                <a:spcPts val="360"/>
              </a:spcBef>
              <a:spcAft>
                <a:spcPts val="0"/>
              </a:spcAft>
              <a:buSzPts val="1400"/>
              <a:buChar char="●"/>
              <a:defRPr/>
            </a:lvl1pPr>
            <a:lvl2pPr marL="914400" marR="0" lvl="1" indent="-317500" algn="l" rtl="0">
              <a:spcBef>
                <a:spcPts val="360"/>
              </a:spcBef>
              <a:spcAft>
                <a:spcPts val="0"/>
              </a:spcAft>
              <a:buClr>
                <a:schemeClr val="lt2"/>
              </a:buClr>
              <a:buSzPts val="1400"/>
              <a:buFont typeface="Noto Symbol"/>
              <a:buChar char="▪"/>
              <a:defRPr/>
            </a:lvl2pPr>
            <a:lvl3pPr marL="1371600" marR="0" lvl="2" indent="-317500" algn="l" rtl="0">
              <a:spcBef>
                <a:spcPts val="360"/>
              </a:spcBef>
              <a:spcAft>
                <a:spcPts val="0"/>
              </a:spcAft>
              <a:buClr>
                <a:schemeClr val="lt2"/>
              </a:buClr>
              <a:buSzPts val="1400"/>
              <a:buFont typeface="Source Sans Pro"/>
              <a:buChar char="›"/>
              <a:defRPr/>
            </a:lvl3pPr>
            <a:lvl4pPr marL="1828800" marR="0" lvl="3" indent="-317500" algn="l" rtl="0">
              <a:spcBef>
                <a:spcPts val="360"/>
              </a:spcBef>
              <a:spcAft>
                <a:spcPts val="0"/>
              </a:spcAft>
              <a:buClr>
                <a:schemeClr val="lt2"/>
              </a:buClr>
              <a:buSzPts val="1400"/>
              <a:buFont typeface="Arial"/>
              <a:buChar char="•"/>
              <a:defRPr/>
            </a:lvl4pPr>
            <a:lvl5pPr marL="2286000" marR="0" lvl="4" indent="-317500" algn="l" rtl="0">
              <a:spcBef>
                <a:spcPts val="360"/>
              </a:spcBef>
              <a:spcAft>
                <a:spcPts val="0"/>
              </a:spcAft>
              <a:buClr>
                <a:schemeClr val="lt2"/>
              </a:buClr>
              <a:buSzPts val="1400"/>
              <a:buFont typeface="Source Sans Pro"/>
              <a:buChar char="–"/>
              <a:defRPr/>
            </a:lvl5pPr>
            <a:lvl6pPr marL="2743200" marR="0" lvl="5" indent="-317500" algn="l" rtl="0">
              <a:spcBef>
                <a:spcPts val="400"/>
              </a:spcBef>
              <a:spcAft>
                <a:spcPts val="0"/>
              </a:spcAft>
              <a:buClr>
                <a:schemeClr val="dk1"/>
              </a:buClr>
              <a:buSzPts val="1400"/>
              <a:buFont typeface="Arial"/>
              <a:buChar char="•"/>
              <a:defRPr/>
            </a:lvl6pPr>
            <a:lvl7pPr marL="3200400" marR="0" lvl="6" indent="-317500" algn="l" rtl="0">
              <a:spcBef>
                <a:spcPts val="400"/>
              </a:spcBef>
              <a:spcAft>
                <a:spcPts val="0"/>
              </a:spcAft>
              <a:buClr>
                <a:schemeClr val="dk1"/>
              </a:buClr>
              <a:buSzPts val="1400"/>
              <a:buFont typeface="Arial"/>
              <a:buChar char="•"/>
              <a:defRPr/>
            </a:lvl7pPr>
            <a:lvl8pPr marL="3657600" marR="0" lvl="7" indent="-317500" algn="l" rtl="0">
              <a:spcBef>
                <a:spcPts val="400"/>
              </a:spcBef>
              <a:spcAft>
                <a:spcPts val="0"/>
              </a:spcAft>
              <a:buClr>
                <a:schemeClr val="dk1"/>
              </a:buClr>
              <a:buSzPts val="1400"/>
              <a:buFont typeface="Arial"/>
              <a:buChar char="•"/>
              <a:defRPr/>
            </a:lvl8pPr>
            <a:lvl9pPr marL="4114800" marR="0" lvl="8" indent="-317500" algn="l" rtl="0">
              <a:spcBef>
                <a:spcPts val="400"/>
              </a:spcBef>
              <a:spcAft>
                <a:spcPts val="0"/>
              </a:spcAft>
              <a:buClr>
                <a:schemeClr val="dk1"/>
              </a:buClr>
              <a:buSzPts val="1400"/>
              <a:buFont typeface="Arial"/>
              <a:buChar char="•"/>
              <a:defRPr/>
            </a:lvl9pPr>
          </a:lstStyle>
          <a:p>
            <a:endParaRPr/>
          </a:p>
        </p:txBody>
      </p:sp>
      <p:sp>
        <p:nvSpPr>
          <p:cNvPr id="12" name="Google Shape;12;p1"/>
          <p:cNvSpPr txBox="1">
            <a:spLocks noGrp="1"/>
          </p:cNvSpPr>
          <p:nvPr>
            <p:ph type="sldNum" idx="12"/>
          </p:nvPr>
        </p:nvSpPr>
        <p:spPr>
          <a:xfrm>
            <a:off x="146051" y="6415088"/>
            <a:ext cx="1128000" cy="363600"/>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1pPr>
            <a:lvl2pPr marL="0" marR="0" lvl="1"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2pPr>
            <a:lvl3pPr marL="0" marR="0" lvl="2"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3pPr>
            <a:lvl4pPr marL="0" marR="0" lvl="3"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4pPr>
            <a:lvl5pPr marL="0" marR="0" lvl="4"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5pPr>
            <a:lvl6pPr marL="0" marR="0" lvl="5"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6pPr>
            <a:lvl7pPr marL="0" marR="0" lvl="6"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7pPr>
            <a:lvl8pPr marL="0" marR="0" lvl="7"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8pPr>
            <a:lvl9pPr marL="0" marR="0" lvl="8" indent="0" algn="l" rtl="0">
              <a:spcBef>
                <a:spcPts val="0"/>
              </a:spcBef>
              <a:spcAft>
                <a:spcPts val="0"/>
              </a:spcAft>
              <a:buNone/>
              <a:defRPr sz="1000" b="0" i="0" u="none" strike="noStrike" cap="none">
                <a:solidFill>
                  <a:srgbClr val="888888"/>
                </a:solidFill>
                <a:latin typeface="Source Sans Pro"/>
                <a:ea typeface="Source Sans Pro"/>
                <a:cs typeface="Source Sans Pro"/>
                <a:sym typeface="Source Sans Pro"/>
              </a:defRPr>
            </a:lvl9pPr>
          </a:lstStyle>
          <a:p>
            <a:pPr marL="0" lvl="0" indent="0" algn="l" rtl="0">
              <a:spcBef>
                <a:spcPts val="0"/>
              </a:spcBef>
              <a:spcAft>
                <a:spcPts val="0"/>
              </a:spcAft>
              <a:buNone/>
            </a:pPr>
            <a:fld id="{00000000-1234-1234-1234-123412341234}" type="slidenum">
              <a:rPr lang="en-US"/>
              <a:t>‹#›</a:t>
            </a:fld>
            <a:endParaRPr/>
          </a:p>
        </p:txBody>
      </p:sp>
      <p:sp>
        <p:nvSpPr>
          <p:cNvPr id="13" name="Google Shape;13;p1"/>
          <p:cNvSpPr/>
          <p:nvPr/>
        </p:nvSpPr>
        <p:spPr>
          <a:xfrm>
            <a:off x="-14817" y="0"/>
            <a:ext cx="12206700" cy="457200"/>
          </a:xfrm>
          <a:prstGeom prst="rect">
            <a:avLst/>
          </a:prstGeom>
          <a:solidFill>
            <a:schemeClr val="lt2"/>
          </a:solidFill>
          <a:ln w="9525" cap="flat" cmpd="sng">
            <a:solidFill>
              <a:srgbClr val="8C151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0" i="0" u="none" strike="noStrike" cap="none">
              <a:solidFill>
                <a:srgbClr val="8C1515"/>
              </a:solidFill>
              <a:latin typeface="Arial"/>
              <a:ea typeface="Arial"/>
              <a:cs typeface="Arial"/>
              <a:sym typeface="Arial"/>
            </a:endParaRPr>
          </a:p>
        </p:txBody>
      </p:sp>
      <p:pic>
        <p:nvPicPr>
          <p:cNvPr id="14" name="Google Shape;14;p1" descr="SUSig_Rev_WrdmrkOneLin8c1515.eps"/>
          <p:cNvPicPr preferRelativeResize="0"/>
          <p:nvPr/>
        </p:nvPicPr>
        <p:blipFill rotWithShape="1">
          <a:blip r:embed="rId25">
            <a:alphaModFix/>
          </a:blip>
          <a:srcRect/>
          <a:stretch/>
        </p:blipFill>
        <p:spPr>
          <a:xfrm>
            <a:off x="9241367" y="6415088"/>
            <a:ext cx="2425500" cy="2838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780" r:id="rId21"/>
    <p:sldLayoutId id="2147483781" r:id="rId22"/>
    <p:sldLayoutId id="2147483808" r:id="rId23"/>
  </p:sldLayoutIdLst>
  <p:hf sldNum="0" hdr="0" ftr="0" dt="0"/>
  <p:txStyles>
    <p:title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2800"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jpg"/><Relationship Id="rId7" Type="http://schemas.openxmlformats.org/officeDocument/2006/relationships/image" Target="../media/image150.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0.png"/><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36.png"/><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image" Target="../media/image40.png"/><Relationship Id="rId4" Type="http://schemas.openxmlformats.org/officeDocument/2006/relationships/diagramLayout" Target="../diagrams/layout2.xml"/><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10.png"/><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8.xml"/><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8.xml"/><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7.xml"/><Relationship Id="rId1" Type="http://schemas.openxmlformats.org/officeDocument/2006/relationships/slideLayout" Target="../slideLayouts/slideLayout8.xml"/><Relationship Id="rId5" Type="http://schemas.openxmlformats.org/officeDocument/2006/relationships/image" Target="../media/image52.png"/><Relationship Id="rId4" Type="http://schemas.openxmlformats.org/officeDocument/2006/relationships/image" Target="../media/image51.png"/></Relationships>
</file>

<file path=ppt/slides/_rels/slide3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54.png"/><Relationship Id="rId4" Type="http://schemas.openxmlformats.org/officeDocument/2006/relationships/diagramLayout" Target="../diagrams/layout4.xml"/><Relationship Id="rId9"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20.xml"/><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19.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8.xml"/><Relationship Id="rId5" Type="http://schemas.openxmlformats.org/officeDocument/2006/relationships/image" Target="../media/image61.png"/><Relationship Id="rId4" Type="http://schemas.openxmlformats.org/officeDocument/2006/relationships/image" Target="../media/image60.png"/></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1.png"/></Relationships>
</file>

<file path=ppt/slides/_rels/slide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59.png"/></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59.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5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78.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0.png"/></Relationships>
</file>

<file path=ppt/slides/_rels/slide6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55.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6.png"/></Relationships>
</file>

<file path=ppt/slides/_rels/slide6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88.png"/></Relationships>
</file>

<file path=ppt/slides/_rels/slide6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1.png"/><Relationship Id="rId4" Type="http://schemas.openxmlformats.org/officeDocument/2006/relationships/image" Target="../media/image90.png"/></Relationships>
</file>

<file path=ppt/slides/_rels/slide6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8.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3.png"/></Relationships>
</file>

<file path=ppt/slides/_rels/slide6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5.png"/></Relationships>
</file>

<file path=ppt/slides/_rels/slide6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60.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6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61.xml"/><Relationship Id="rId1" Type="http://schemas.openxmlformats.org/officeDocument/2006/relationships/slideLayout" Target="../slideLayouts/slideLayout21.xml"/><Relationship Id="rId5" Type="http://schemas.openxmlformats.org/officeDocument/2006/relationships/image" Target="../media/image10.png"/><Relationship Id="rId4" Type="http://schemas.openxmlformats.org/officeDocument/2006/relationships/image" Target="../media/image98.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7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2.xml"/><Relationship Id="rId1" Type="http://schemas.openxmlformats.org/officeDocument/2006/relationships/slideLayout" Target="../slideLayouts/slideLayout22.xml"/><Relationship Id="rId5" Type="http://schemas.openxmlformats.org/officeDocument/2006/relationships/image" Target="../media/image101.png"/><Relationship Id="rId4" Type="http://schemas.openxmlformats.org/officeDocument/2006/relationships/image" Target="../media/image100.png"/></Relationships>
</file>

<file path=ppt/slides/_rels/slide71.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hyperlink" Target="mailto:djac@stanford.edu" TargetMode="External"/><Relationship Id="rId7" Type="http://schemas.openxmlformats.org/officeDocument/2006/relationships/image" Target="../media/image103.png"/><Relationship Id="rId2" Type="http://schemas.openxmlformats.org/officeDocument/2006/relationships/notesSlide" Target="../notesSlides/notesSlide63.xml"/><Relationship Id="rId1" Type="http://schemas.openxmlformats.org/officeDocument/2006/relationships/slideLayout" Target="../slideLayouts/slideLayout19.xml"/><Relationship Id="rId6" Type="http://schemas.openxmlformats.org/officeDocument/2006/relationships/image" Target="../media/image102.png"/><Relationship Id="rId5" Type="http://schemas.openxmlformats.org/officeDocument/2006/relationships/image" Target="../media/image10.png"/><Relationship Id="rId4" Type="http://schemas.openxmlformats.org/officeDocument/2006/relationships/hyperlink" Target="http://ttseval.stanford.edu" TargetMode="External"/><Relationship Id="rId9" Type="http://schemas.openxmlformats.org/officeDocument/2006/relationships/image" Target="../media/image105.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34"/>
        <p:cNvGrpSpPr/>
        <p:nvPr/>
      </p:nvGrpSpPr>
      <p:grpSpPr>
        <a:xfrm>
          <a:off x="0" y="0"/>
          <a:ext cx="0" cy="0"/>
          <a:chOff x="0" y="0"/>
          <a:chExt cx="0" cy="0"/>
        </a:xfrm>
      </p:grpSpPr>
      <p:pic>
        <p:nvPicPr>
          <p:cNvPr id="735" name="Google Shape;735;p133"/>
          <p:cNvPicPr preferRelativeResize="0"/>
          <p:nvPr/>
        </p:nvPicPr>
        <p:blipFill rotWithShape="1">
          <a:blip r:embed="rId3">
            <a:alphaModFix/>
          </a:blip>
          <a:srcRect t="7676" b="7685"/>
          <a:stretch/>
        </p:blipFill>
        <p:spPr>
          <a:xfrm>
            <a:off x="0" y="0"/>
            <a:ext cx="12192000" cy="6857999"/>
          </a:xfrm>
          <a:prstGeom prst="rect">
            <a:avLst/>
          </a:prstGeom>
          <a:noFill/>
          <a:ln>
            <a:noFill/>
          </a:ln>
        </p:spPr>
      </p:pic>
      <p:sp>
        <p:nvSpPr>
          <p:cNvPr id="736" name="Google Shape;736;p133"/>
          <p:cNvSpPr/>
          <p:nvPr/>
        </p:nvSpPr>
        <p:spPr>
          <a:xfrm>
            <a:off x="6317773" y="0"/>
            <a:ext cx="5087400" cy="6858000"/>
          </a:xfrm>
          <a:prstGeom prst="rect">
            <a:avLst/>
          </a:prstGeom>
          <a:solidFill>
            <a:srgbClr val="820000">
              <a:alpha val="80000"/>
            </a:srgbClr>
          </a:solidFill>
          <a:ln>
            <a:noFill/>
          </a:ln>
          <a:effectLst>
            <a:outerShdw blurRad="57150" dist="19050" dir="5400000" algn="bl" rotWithShape="0">
              <a:srgbClr val="000000">
                <a:alpha val="96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7" name="Google Shape;737;p133"/>
          <p:cNvSpPr txBox="1"/>
          <p:nvPr/>
        </p:nvSpPr>
        <p:spPr>
          <a:xfrm>
            <a:off x="6342400" y="956175"/>
            <a:ext cx="5029200" cy="572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b="1">
                <a:solidFill>
                  <a:schemeClr val="lt1"/>
                </a:solidFill>
                <a:latin typeface="Source Sans Pro"/>
                <a:ea typeface="Source Sans Pro"/>
                <a:cs typeface="Source Sans Pro"/>
                <a:sym typeface="Source Sans Pro"/>
              </a:rPr>
              <a:t>COLLABORATION</a:t>
            </a:r>
            <a:br>
              <a:rPr lang="en-US" sz="3000" b="1">
                <a:solidFill>
                  <a:schemeClr val="lt1"/>
                </a:solidFill>
                <a:latin typeface="Source Sans Pro"/>
                <a:ea typeface="Source Sans Pro"/>
                <a:cs typeface="Source Sans Pro"/>
                <a:sym typeface="Source Sans Pro"/>
              </a:rPr>
            </a:br>
            <a:r>
              <a:rPr lang="en-US" sz="3000" b="1">
                <a:solidFill>
                  <a:schemeClr val="lt1"/>
                </a:solidFill>
                <a:latin typeface="Source Sans Pro"/>
                <a:ea typeface="Source Sans Pro"/>
                <a:cs typeface="Source Sans Pro"/>
                <a:sym typeface="Source Sans Pro"/>
              </a:rPr>
              <a:t>AT STANFORD</a:t>
            </a:r>
            <a:endParaRPr sz="3000"/>
          </a:p>
        </p:txBody>
      </p:sp>
      <p:sp>
        <p:nvSpPr>
          <p:cNvPr id="738" name="Google Shape;738;p133"/>
          <p:cNvSpPr txBox="1"/>
          <p:nvPr/>
        </p:nvSpPr>
        <p:spPr>
          <a:xfrm>
            <a:off x="6342400" y="2925725"/>
            <a:ext cx="5020200" cy="1933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4000" b="1" dirty="0">
                <a:solidFill>
                  <a:schemeClr val="lt1"/>
                </a:solidFill>
                <a:latin typeface="Source Sans Pro"/>
                <a:ea typeface="Source Sans Pro"/>
                <a:cs typeface="Source Sans Pro"/>
                <a:sym typeface="Source Sans Pro"/>
              </a:rPr>
              <a:t>Using Smartsheet for Financial Tracking</a:t>
            </a:r>
            <a:endParaRPr sz="2000" b="1" dirty="0"/>
          </a:p>
        </p:txBody>
      </p:sp>
      <p:cxnSp>
        <p:nvCxnSpPr>
          <p:cNvPr id="739" name="Google Shape;739;p133"/>
          <p:cNvCxnSpPr/>
          <p:nvPr/>
        </p:nvCxnSpPr>
        <p:spPr>
          <a:xfrm>
            <a:off x="6714706" y="2453435"/>
            <a:ext cx="4298100" cy="0"/>
          </a:xfrm>
          <a:prstGeom prst="straightConnector1">
            <a:avLst/>
          </a:prstGeom>
          <a:noFill/>
          <a:ln w="47625" cap="flat" cmpd="sng">
            <a:solidFill>
              <a:schemeClr val="lt1"/>
            </a:solidFill>
            <a:prstDash val="solid"/>
            <a:miter lim="800000"/>
            <a:headEnd type="none" w="sm" len="sm"/>
            <a:tailEnd type="none" w="sm" len="sm"/>
          </a:ln>
        </p:spPr>
      </p:cxnSp>
      <p:pic>
        <p:nvPicPr>
          <p:cNvPr id="740" name="Google Shape;740;p133"/>
          <p:cNvPicPr preferRelativeResize="0"/>
          <p:nvPr/>
        </p:nvPicPr>
        <p:blipFill rotWithShape="1">
          <a:blip r:embed="rId4">
            <a:alphaModFix/>
          </a:blip>
          <a:srcRect/>
          <a:stretch/>
        </p:blipFill>
        <p:spPr>
          <a:xfrm>
            <a:off x="7620908" y="5428177"/>
            <a:ext cx="2466383" cy="496702"/>
          </a:xfrm>
          <a:prstGeom prst="rect">
            <a:avLst/>
          </a:prstGeom>
          <a:noFill/>
          <a:ln>
            <a:noFill/>
          </a:ln>
        </p:spPr>
      </p:pic>
      <p:pic>
        <p:nvPicPr>
          <p:cNvPr id="2" name="Google Shape;770;p136">
            <a:extLst>
              <a:ext uri="{FF2B5EF4-FFF2-40B4-BE49-F238E27FC236}">
                <a16:creationId xmlns:a16="http://schemas.microsoft.com/office/drawing/2014/main" id="{21869995-751B-587E-204D-AE9F3174E578}"/>
              </a:ext>
            </a:extLst>
          </p:cNvPr>
          <p:cNvPicPr preferRelativeResize="0"/>
          <p:nvPr/>
        </p:nvPicPr>
        <p:blipFill>
          <a:blip r:embed="rId5">
            <a:alphaModFix/>
          </a:blip>
          <a:stretch>
            <a:fillRect/>
          </a:stretch>
        </p:blipFill>
        <p:spPr>
          <a:xfrm>
            <a:off x="889339" y="702641"/>
            <a:ext cx="3177139" cy="3177139"/>
          </a:xfrm>
          <a:prstGeom prst="rect">
            <a:avLst/>
          </a:prstGeom>
          <a:noFill/>
          <a:ln>
            <a:noFill/>
          </a:ln>
        </p:spPr>
      </p:pic>
      <mc:AlternateContent xmlns:mc="http://schemas.openxmlformats.org/markup-compatibility/2006" xmlns:pslz="http://schemas.microsoft.com/office/powerpoint/2016/slidezoom">
        <mc:Choice Requires="pslz">
          <p:graphicFrame>
            <p:nvGraphicFramePr>
              <p:cNvPr id="4" name="Slide Zoom 3">
                <a:extLst>
                  <a:ext uri="{FF2B5EF4-FFF2-40B4-BE49-F238E27FC236}">
                    <a16:creationId xmlns:a16="http://schemas.microsoft.com/office/drawing/2014/main" id="{91DA9A65-301D-E747-3009-413DBF6F68D2}"/>
                  </a:ext>
                </a:extLst>
              </p:cNvPr>
              <p:cNvGraphicFramePr>
                <a:graphicFrameLocks noChangeAspect="1"/>
              </p:cNvGraphicFramePr>
              <p:nvPr>
                <p:extLst>
                  <p:ext uri="{D42A27DB-BD31-4B8C-83A1-F6EECF244321}">
                    <p14:modId xmlns:p14="http://schemas.microsoft.com/office/powerpoint/2010/main" val="2149347630"/>
                  </p:ext>
                </p:extLst>
              </p:nvPr>
            </p:nvGraphicFramePr>
            <p:xfrm>
              <a:off x="-3626463" y="1931670"/>
              <a:ext cx="3048000" cy="1714500"/>
            </p:xfrm>
            <a:graphic>
              <a:graphicData uri="http://schemas.microsoft.com/office/powerpoint/2016/slidezoom">
                <pslz:sldZm>
                  <pslz:sldZmObj sldId="256" cId="0">
                    <pslz:zmPr id="{BAD7F557-DBE8-41D5-9C05-EAF4C4555158}" returnToParent="0" transitionDur="1000">
                      <p166:blipFill xmlns:p166="http://schemas.microsoft.com/office/powerpoint/2016/6/main">
                        <a:blip r:embed="rId6"/>
                        <a:stretch>
                          <a:fillRect/>
                        </a:stretch>
                      </p166:blipFill>
                      <p166:spPr xmlns:p166="http://schemas.microsoft.com/office/powerpoint/2016/6/main">
                        <a:xfrm>
                          <a:off x="0" y="0"/>
                          <a:ext cx="3048000" cy="1714500"/>
                        </a:xfrm>
                        <a:prstGeom prst="rect">
                          <a:avLst/>
                        </a:prstGeom>
                        <a:ln w="3175">
                          <a:solidFill>
                            <a:prstClr val="ltGray"/>
                          </a:solidFill>
                        </a:ln>
                      </p166:spPr>
                    </pslz:zmPr>
                  </pslz:sldZmObj>
                </pslz:sldZm>
              </a:graphicData>
            </a:graphic>
          </p:graphicFrame>
        </mc:Choice>
        <mc:Fallback xmlns="">
          <p:pic>
            <p:nvPicPr>
              <p:cNvPr id="4" name="Slide Zoom 3">
                <a:extLst>
                  <a:ext uri="{FF2B5EF4-FFF2-40B4-BE49-F238E27FC236}">
                    <a16:creationId xmlns:a16="http://schemas.microsoft.com/office/drawing/2014/main" id="{91DA9A65-301D-E747-3009-413DBF6F68D2}"/>
                  </a:ext>
                </a:extLst>
              </p:cNvPr>
              <p:cNvPicPr>
                <a:picLocks noGrp="1" noRot="1" noChangeAspect="1" noMove="1" noResize="1" noEditPoints="1" noAdjustHandles="1" noChangeArrowheads="1" noChangeShapeType="1"/>
              </p:cNvPicPr>
              <p:nvPr/>
            </p:nvPicPr>
            <p:blipFill>
              <a:blip r:embed="rId7"/>
              <a:stretch>
                <a:fillRect/>
              </a:stretch>
            </p:blipFill>
            <p:spPr>
              <a:xfrm>
                <a:off x="-3626463" y="1931670"/>
                <a:ext cx="3048000" cy="1714500"/>
              </a:xfrm>
              <a:prstGeom prst="rect">
                <a:avLst/>
              </a:prstGeom>
              <a:ln w="3175">
                <a:solidFill>
                  <a:prstClr val="ltGray"/>
                </a:solidFill>
              </a:ln>
            </p:spPr>
          </p:pic>
        </mc:Fallback>
      </mc:AlternateContent>
      <p:sp>
        <p:nvSpPr>
          <p:cNvPr id="3" name="Google Shape;347;p69">
            <a:extLst>
              <a:ext uri="{FF2B5EF4-FFF2-40B4-BE49-F238E27FC236}">
                <a16:creationId xmlns:a16="http://schemas.microsoft.com/office/drawing/2014/main" id="{5C4CAF51-CEAE-3FFC-31E6-9749D61923BC}"/>
              </a:ext>
            </a:extLst>
          </p:cNvPr>
          <p:cNvSpPr txBox="1"/>
          <p:nvPr/>
        </p:nvSpPr>
        <p:spPr>
          <a:xfrm>
            <a:off x="2607987" y="5553740"/>
            <a:ext cx="3605400" cy="876000"/>
          </a:xfrm>
          <a:prstGeom prst="rect">
            <a:avLst/>
          </a:prstGeom>
          <a:noFill/>
          <a:ln>
            <a:noFill/>
          </a:ln>
        </p:spPr>
        <p:txBody>
          <a:bodyPr spcFirstLastPara="1" wrap="square" lIns="91425" tIns="91425" rIns="91425" bIns="91425" anchor="t" anchorCtr="0">
            <a:noAutofit/>
          </a:bodyPr>
          <a:lstStyle/>
          <a:p>
            <a:pPr algn="ctr"/>
            <a:r>
              <a:rPr lang="en-US" sz="2600" b="1" dirty="0">
                <a:solidFill>
                  <a:schemeClr val="bg1"/>
                </a:solidFill>
                <a:latin typeface="Calibri"/>
                <a:ea typeface="Calibri"/>
                <a:cs typeface="Calibri"/>
                <a:sym typeface="Calibri"/>
              </a:rPr>
              <a:t>David Casuto, M.Ed., MS</a:t>
            </a:r>
            <a:endParaRPr sz="2600" b="1" dirty="0">
              <a:solidFill>
                <a:schemeClr val="bg1"/>
              </a:solidFill>
              <a:latin typeface="Calibri"/>
              <a:ea typeface="Calibri"/>
              <a:cs typeface="Calibri"/>
              <a:sym typeface="Calibri"/>
            </a:endParaRPr>
          </a:p>
          <a:p>
            <a:pPr algn="ctr"/>
            <a:r>
              <a:rPr lang="en-US" sz="2600" dirty="0">
                <a:solidFill>
                  <a:schemeClr val="bg1"/>
                </a:solidFill>
                <a:latin typeface="Calibri"/>
                <a:ea typeface="Calibri"/>
                <a:cs typeface="Calibri"/>
                <a:sym typeface="Calibri"/>
              </a:rPr>
              <a:t>Software Instructor</a:t>
            </a:r>
            <a:endParaRPr sz="2600" dirty="0">
              <a:solidFill>
                <a:schemeClr val="bg1"/>
              </a:solidFill>
              <a:latin typeface="Calibri"/>
              <a:ea typeface="Calibri"/>
              <a:cs typeface="Calibri"/>
              <a:sym typeface="Calibri"/>
            </a:endParaRPr>
          </a:p>
        </p:txBody>
      </p:sp>
      <p:pic>
        <p:nvPicPr>
          <p:cNvPr id="5" name="Google Shape;348;p69">
            <a:extLst>
              <a:ext uri="{FF2B5EF4-FFF2-40B4-BE49-F238E27FC236}">
                <a16:creationId xmlns:a16="http://schemas.microsoft.com/office/drawing/2014/main" id="{155E1807-A253-03BE-F621-71D645455E30}"/>
              </a:ext>
            </a:extLst>
          </p:cNvPr>
          <p:cNvPicPr preferRelativeResize="0"/>
          <p:nvPr/>
        </p:nvPicPr>
        <p:blipFill>
          <a:blip r:embed="rId8">
            <a:extLst>
              <a:ext uri="{BEBA8EAE-BF5A-486C-A8C5-ECC9F3942E4B}">
                <a14:imgProps xmlns:a14="http://schemas.microsoft.com/office/drawing/2010/main">
                  <a14:imgLayer r:embed="rId9">
                    <a14:imgEffect>
                      <a14:artisticCutout trans="75000" numberOfShades="1"/>
                    </a14:imgEffect>
                  </a14:imgLayer>
                </a14:imgProps>
              </a:ext>
            </a:extLst>
          </a:blip>
          <a:srcRect/>
          <a:stretch/>
        </p:blipFill>
        <p:spPr>
          <a:xfrm>
            <a:off x="3082064" y="2747740"/>
            <a:ext cx="2657246" cy="2660684"/>
          </a:xfrm>
          <a:prstGeom prst="ellipse">
            <a:avLst/>
          </a:prstGeom>
          <a:noFill/>
          <a:ln>
            <a:solidFill>
              <a:srgbClr val="8C1515">
                <a:lumMod val="60000"/>
                <a:lumOff val="40000"/>
              </a:srgbClr>
            </a:solidFill>
          </a:ln>
          <a:effectLst>
            <a:outerShdw blurRad="57150" dist="19050" dir="5400000" algn="bl" rotWithShape="0">
              <a:srgbClr val="000000">
                <a:alpha val="50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pic>
        <p:nvPicPr>
          <p:cNvPr id="788" name="Google Shape;788;p138"/>
          <p:cNvPicPr preferRelativeResize="0"/>
          <p:nvPr/>
        </p:nvPicPr>
        <p:blipFill>
          <a:blip r:embed="rId3">
            <a:alphaModFix/>
          </a:blip>
          <a:stretch>
            <a:fillRect/>
          </a:stretch>
        </p:blipFill>
        <p:spPr>
          <a:xfrm>
            <a:off x="152400" y="1292801"/>
            <a:ext cx="5058765" cy="4774900"/>
          </a:xfrm>
          <a:prstGeom prst="rect">
            <a:avLst/>
          </a:prstGeom>
          <a:noFill/>
          <a:ln w="9525" cap="flat" cmpd="sng">
            <a:solidFill>
              <a:srgbClr val="888888"/>
            </a:solidFill>
            <a:prstDash val="solid"/>
            <a:round/>
            <a:headEnd type="none" w="sm" len="sm"/>
            <a:tailEnd type="none" w="sm" len="sm"/>
          </a:ln>
          <a:effectLst>
            <a:outerShdw blurRad="57150" dist="19050" dir="5400000" algn="bl" rotWithShape="0">
              <a:srgbClr val="000000">
                <a:alpha val="50000"/>
              </a:srgbClr>
            </a:outerShdw>
          </a:effectLst>
        </p:spPr>
      </p:pic>
      <p:sp>
        <p:nvSpPr>
          <p:cNvPr id="789" name="Google Shape;789;p138"/>
          <p:cNvSpPr/>
          <p:nvPr/>
        </p:nvSpPr>
        <p:spPr>
          <a:xfrm>
            <a:off x="5986928" y="460739"/>
            <a:ext cx="5109600" cy="2220623"/>
          </a:xfrm>
          <a:prstGeom prst="roundRect">
            <a:avLst>
              <a:gd name="adj" fmla="val 16667"/>
            </a:avLst>
          </a:prstGeom>
          <a:solidFill>
            <a:srgbClr val="004A70"/>
          </a:solid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1100"/>
              <a:buFont typeface="Arial"/>
              <a:buNone/>
            </a:pPr>
            <a:r>
              <a:rPr lang="en-US" sz="2000" b="1">
                <a:solidFill>
                  <a:schemeClr val="lt1"/>
                </a:solidFill>
                <a:latin typeface="Calibri"/>
                <a:ea typeface="Calibri"/>
                <a:cs typeface="Calibri"/>
                <a:sym typeface="Calibri"/>
              </a:rPr>
              <a:t>Adding attachments to a task</a:t>
            </a:r>
            <a:br>
              <a:rPr lang="en-US" sz="2000">
                <a:solidFill>
                  <a:schemeClr val="lt1"/>
                </a:solidFill>
                <a:latin typeface="Calibri"/>
                <a:ea typeface="Calibri"/>
                <a:cs typeface="Calibri"/>
                <a:sym typeface="Calibri"/>
              </a:rPr>
            </a:br>
            <a:endParaRPr sz="12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a:solidFill>
                  <a:schemeClr val="lt1"/>
                </a:solidFill>
                <a:latin typeface="Calibri"/>
                <a:ea typeface="Calibri"/>
                <a:cs typeface="Calibri"/>
                <a:sym typeface="Calibri"/>
              </a:rPr>
              <a:t>View drafts of files / images</a:t>
            </a:r>
            <a:endParaRPr sz="18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a:solidFill>
                  <a:schemeClr val="lt1"/>
                </a:solidFill>
                <a:latin typeface="Calibri"/>
                <a:ea typeface="Calibri"/>
                <a:cs typeface="Calibri"/>
                <a:sym typeface="Calibri"/>
              </a:rPr>
              <a:t>Email attachments</a:t>
            </a:r>
            <a:endParaRPr sz="18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a:solidFill>
                  <a:schemeClr val="lt1"/>
                </a:solidFill>
                <a:latin typeface="Calibri"/>
                <a:ea typeface="Calibri"/>
                <a:cs typeface="Calibri"/>
                <a:sym typeface="Calibri"/>
              </a:rPr>
              <a:t>Attach from your computer or the cloud</a:t>
            </a:r>
            <a:endParaRPr sz="1800">
              <a:solidFill>
                <a:schemeClr val="lt1"/>
              </a:solidFill>
              <a:latin typeface="Calibri"/>
              <a:ea typeface="Calibri"/>
              <a:cs typeface="Calibri"/>
              <a:sym typeface="Calibri"/>
            </a:endParaRPr>
          </a:p>
          <a:p>
            <a:pPr marL="914400" lvl="1" indent="-342900" algn="l" rtl="0">
              <a:spcBef>
                <a:spcPts val="0"/>
              </a:spcBef>
              <a:spcAft>
                <a:spcPts val="0"/>
              </a:spcAft>
              <a:buClr>
                <a:schemeClr val="lt1"/>
              </a:buClr>
              <a:buSzPts val="1800"/>
              <a:buFont typeface="Calibri"/>
              <a:buChar char="○"/>
            </a:pPr>
            <a:r>
              <a:rPr lang="en-US" sz="1800">
                <a:solidFill>
                  <a:schemeClr val="lt1"/>
                </a:solidFill>
                <a:latin typeface="Calibri"/>
                <a:ea typeface="Calibri"/>
                <a:cs typeface="Calibri"/>
                <a:sym typeface="Calibri"/>
              </a:rPr>
              <a:t>Able to attach from Google Shared Drives</a:t>
            </a:r>
            <a:endParaRPr sz="1800" i="0" u="none" strike="noStrike" cap="none">
              <a:solidFill>
                <a:schemeClr val="lt1"/>
              </a:solidFill>
              <a:latin typeface="Calibri"/>
              <a:ea typeface="Calibri"/>
              <a:cs typeface="Calibri"/>
              <a:sym typeface="Calibri"/>
            </a:endParaRPr>
          </a:p>
        </p:txBody>
      </p:sp>
      <p:grpSp>
        <p:nvGrpSpPr>
          <p:cNvPr id="790" name="Google Shape;790;p138"/>
          <p:cNvGrpSpPr/>
          <p:nvPr/>
        </p:nvGrpSpPr>
        <p:grpSpPr>
          <a:xfrm>
            <a:off x="437950" y="784757"/>
            <a:ext cx="2628900" cy="431835"/>
            <a:chOff x="437950" y="723525"/>
            <a:chExt cx="2628900" cy="431835"/>
          </a:xfrm>
        </p:grpSpPr>
        <p:pic>
          <p:nvPicPr>
            <p:cNvPr id="791" name="Google Shape;791;p138"/>
            <p:cNvPicPr preferRelativeResize="0"/>
            <p:nvPr/>
          </p:nvPicPr>
          <p:blipFill>
            <a:blip r:embed="rId4">
              <a:alphaModFix/>
            </a:blip>
            <a:stretch>
              <a:fillRect/>
            </a:stretch>
          </p:blipFill>
          <p:spPr>
            <a:xfrm>
              <a:off x="437950" y="723525"/>
              <a:ext cx="2628900" cy="419100"/>
            </a:xfrm>
            <a:prstGeom prst="rect">
              <a:avLst/>
            </a:prstGeom>
            <a:noFill/>
            <a:ln w="9525" cap="flat" cmpd="sng">
              <a:solidFill>
                <a:srgbClr val="999999"/>
              </a:solidFill>
              <a:prstDash val="solid"/>
              <a:round/>
              <a:headEnd type="none" w="sm" len="sm"/>
              <a:tailEnd type="none" w="sm" len="sm"/>
            </a:ln>
          </p:spPr>
        </p:pic>
        <p:sp>
          <p:nvSpPr>
            <p:cNvPr id="792" name="Google Shape;792;p138"/>
            <p:cNvSpPr txBox="1"/>
            <p:nvPr/>
          </p:nvSpPr>
          <p:spPr>
            <a:xfrm>
              <a:off x="1133800" y="736260"/>
              <a:ext cx="432600" cy="4191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793" name="Google Shape;793;p138"/>
          <p:cNvSpPr txBox="1"/>
          <p:nvPr/>
        </p:nvSpPr>
        <p:spPr>
          <a:xfrm>
            <a:off x="4662730" y="1852318"/>
            <a:ext cx="523200" cy="508800"/>
          </a:xfrm>
          <a:prstGeom prst="rect">
            <a:avLst/>
          </a:prstGeom>
          <a:noFill/>
          <a:ln w="19050" cap="flat" cmpd="sng">
            <a:solidFill>
              <a:srgbClr val="98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4" name="Google Shape;794;p138"/>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795" name="Google Shape;795;p138"/>
          <p:cNvPicPr preferRelativeResize="0"/>
          <p:nvPr/>
        </p:nvPicPr>
        <p:blipFill>
          <a:blip r:embed="rId5">
            <a:alphaModFix/>
          </a:blip>
          <a:stretch>
            <a:fillRect/>
          </a:stretch>
        </p:blipFill>
        <p:spPr>
          <a:xfrm>
            <a:off x="5986928" y="2788100"/>
            <a:ext cx="5109600" cy="3316972"/>
          </a:xfrm>
          <a:prstGeom prst="rect">
            <a:avLst/>
          </a:prstGeom>
          <a:noFill/>
          <a:ln w="9525" cap="flat" cmpd="sng">
            <a:solidFill>
              <a:srgbClr val="888888"/>
            </a:solidFill>
            <a:prstDash val="solid"/>
            <a:round/>
            <a:headEnd type="none" w="sm" len="sm"/>
            <a:tailEnd type="none" w="sm" len="sm"/>
          </a:ln>
          <a:effectLst>
            <a:outerShdw blurRad="57150" dist="19050" dir="5400000" algn="bl" rotWithShape="0">
              <a:srgbClr val="000000">
                <a:alpha val="50000"/>
              </a:srgbClr>
            </a:outerShdw>
          </a:effectLst>
        </p:spPr>
      </p:pic>
      <p:pic>
        <p:nvPicPr>
          <p:cNvPr id="796" name="Google Shape;796;p138"/>
          <p:cNvPicPr preferRelativeResize="0"/>
          <p:nvPr/>
        </p:nvPicPr>
        <p:blipFill rotWithShape="1">
          <a:blip r:embed="rId6">
            <a:alphaModFix/>
          </a:blip>
          <a:srcRect/>
          <a:stretch/>
        </p:blipFill>
        <p:spPr>
          <a:xfrm>
            <a:off x="10094784" y="6426814"/>
            <a:ext cx="1828801" cy="368300"/>
          </a:xfrm>
          <a:prstGeom prst="rect">
            <a:avLst/>
          </a:prstGeom>
          <a:noFill/>
          <a:ln>
            <a:noFill/>
          </a:ln>
        </p:spPr>
      </p:pic>
      <p:sp>
        <p:nvSpPr>
          <p:cNvPr id="797" name="Google Shape;797;p138"/>
          <p:cNvSpPr txBox="1">
            <a:spLocks noGrp="1"/>
          </p:cNvSpPr>
          <p:nvPr>
            <p:ph type="title" idx="4294967295"/>
          </p:nvPr>
        </p:nvSpPr>
        <p:spPr>
          <a:xfrm>
            <a:off x="0" y="0"/>
            <a:ext cx="10515600" cy="434975"/>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chemeClr val="lt1"/>
                </a:solidFill>
                <a:latin typeface="Calibri"/>
                <a:ea typeface="Calibri"/>
                <a:cs typeface="Calibri"/>
                <a:sym typeface="Calibri"/>
              </a:rPr>
              <a:t>Task Attachments</a:t>
            </a:r>
            <a:endParaRPr sz="2800" b="1">
              <a:solidFill>
                <a:srgbClr val="FFFFFF"/>
              </a:solidFill>
              <a:latin typeface="Calibri"/>
              <a:ea typeface="Calibri"/>
              <a:cs typeface="Calibri"/>
              <a:sym typeface="Calibri"/>
            </a:endParaRPr>
          </a:p>
        </p:txBody>
      </p:sp>
      <p:sp>
        <p:nvSpPr>
          <p:cNvPr id="798" name="Google Shape;798;p138"/>
          <p:cNvSpPr/>
          <p:nvPr/>
        </p:nvSpPr>
        <p:spPr>
          <a:xfrm rot="5400000">
            <a:off x="5693075" y="2023488"/>
            <a:ext cx="315125" cy="272550"/>
          </a:xfrm>
          <a:prstGeom prst="flowChartMerge">
            <a:avLst/>
          </a:prstGeom>
          <a:solidFill>
            <a:srgbClr val="004A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 name="Picture 2">
            <a:extLst>
              <a:ext uri="{FF2B5EF4-FFF2-40B4-BE49-F238E27FC236}">
                <a16:creationId xmlns:a16="http://schemas.microsoft.com/office/drawing/2014/main" id="{26C00483-81A9-5427-F811-FA296562C0FD}"/>
              </a:ext>
            </a:extLst>
          </p:cNvPr>
          <p:cNvPicPr>
            <a:picLocks noChangeAspect="1"/>
          </p:cNvPicPr>
          <p:nvPr/>
        </p:nvPicPr>
        <p:blipFill>
          <a:blip r:embed="rId7"/>
          <a:stretch>
            <a:fillRect/>
          </a:stretch>
        </p:blipFill>
        <p:spPr>
          <a:xfrm>
            <a:off x="1632176" y="2002200"/>
            <a:ext cx="1247949" cy="184810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FORMULAS</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1526565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138"/>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SzPts val="3700"/>
              <a:buNone/>
            </a:pPr>
            <a:r>
              <a:rPr lang="en-US" sz="3000" b="1">
                <a:solidFill>
                  <a:srgbClr val="FFFFFF"/>
                </a:solidFill>
              </a:rPr>
              <a:t>Formulas Overview</a:t>
            </a:r>
            <a:endParaRPr sz="3000" b="1">
              <a:solidFill>
                <a:srgbClr val="FFFFFF"/>
              </a:solidFill>
            </a:endParaRPr>
          </a:p>
        </p:txBody>
      </p:sp>
      <p:sp>
        <p:nvSpPr>
          <p:cNvPr id="789" name="Google Shape;789;p138"/>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90" name="Google Shape;790;p138"/>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791" name="Google Shape;791;p138"/>
          <p:cNvSpPr/>
          <p:nvPr/>
        </p:nvSpPr>
        <p:spPr>
          <a:xfrm>
            <a:off x="6490361" y="979865"/>
            <a:ext cx="4644000" cy="4953900"/>
          </a:xfrm>
          <a:prstGeom prst="roundRect">
            <a:avLst>
              <a:gd name="adj" fmla="val 7563"/>
            </a:avLst>
          </a:prstGeom>
          <a:solidFill>
            <a:srgbClr val="004A7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2000" b="1">
                <a:solidFill>
                  <a:schemeClr val="lt1"/>
                </a:solidFill>
                <a:latin typeface="Source Sans Pro"/>
                <a:ea typeface="Source Sans Pro"/>
                <a:cs typeface="Source Sans Pro"/>
                <a:sym typeface="Source Sans Pro"/>
              </a:rPr>
              <a:t>Column Types that allow formulas</a:t>
            </a:r>
            <a:br>
              <a:rPr lang="en-US" sz="2000" b="1">
                <a:solidFill>
                  <a:schemeClr val="lt1"/>
                </a:solidFill>
                <a:latin typeface="Source Sans Pro"/>
                <a:ea typeface="Source Sans Pro"/>
                <a:cs typeface="Source Sans Pro"/>
                <a:sym typeface="Source Sans Pro"/>
              </a:rPr>
            </a:b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Text/Number</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Contact List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Date</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Dropdown List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Checkbox</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Symbol</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 Allocation</a:t>
            </a: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r>
              <a:rPr lang="en-US" sz="1800" b="1">
                <a:solidFill>
                  <a:schemeClr val="lt1"/>
                </a:solidFill>
                <a:latin typeface="Source Sans Pro"/>
                <a:ea typeface="Source Sans Pro"/>
                <a:cs typeface="Source Sans Pro"/>
                <a:sym typeface="Source Sans Pro"/>
              </a:rPr>
              <a:t>Heads up: </a:t>
            </a:r>
            <a:r>
              <a:rPr lang="en-US" sz="1800">
                <a:solidFill>
                  <a:schemeClr val="lt1"/>
                </a:solidFill>
                <a:latin typeface="Source Sans Pro"/>
                <a:ea typeface="Source Sans Pro"/>
                <a:cs typeface="Source Sans Pro"/>
                <a:sym typeface="Source Sans Pro"/>
              </a:rPr>
              <a:t>Cells used in dependencies or resource management cannot be part of a formula.</a:t>
            </a: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r>
              <a:rPr lang="en-US" sz="1800" b="1">
                <a:solidFill>
                  <a:schemeClr val="lt1"/>
                </a:solidFill>
                <a:latin typeface="Source Sans Pro"/>
                <a:ea typeface="Source Sans Pro"/>
                <a:cs typeface="Source Sans Pro"/>
                <a:sym typeface="Source Sans Pro"/>
              </a:rPr>
              <a:t>TIP: </a:t>
            </a:r>
            <a:r>
              <a:rPr lang="en-US" sz="1800">
                <a:solidFill>
                  <a:schemeClr val="lt1"/>
                </a:solidFill>
                <a:latin typeface="Source Sans Pro"/>
                <a:ea typeface="Source Sans Pro"/>
                <a:cs typeface="Source Sans Pro"/>
                <a:sym typeface="Source Sans Pro"/>
              </a:rPr>
              <a:t>Use CHILDREN() as your range for Hierarchies → =SUM(CHILDREN())</a:t>
            </a:r>
            <a:endParaRPr sz="1800">
              <a:solidFill>
                <a:schemeClr val="lt1"/>
              </a:solidFill>
              <a:latin typeface="Source Sans Pro"/>
              <a:ea typeface="Source Sans Pro"/>
              <a:cs typeface="Source Sans Pro"/>
              <a:sym typeface="Source Sans Pro"/>
            </a:endParaRPr>
          </a:p>
        </p:txBody>
      </p:sp>
      <p:graphicFrame>
        <p:nvGraphicFramePr>
          <p:cNvPr id="792" name="Google Shape;792;p138"/>
          <p:cNvGraphicFramePr/>
          <p:nvPr/>
        </p:nvGraphicFramePr>
        <p:xfrm>
          <a:off x="1183450" y="979865"/>
          <a:ext cx="4654000" cy="5028870"/>
        </p:xfrm>
        <a:graphic>
          <a:graphicData uri="http://schemas.openxmlformats.org/drawingml/2006/table">
            <a:tbl>
              <a:tblPr firstRow="1" firstCol="1" bandRow="1">
                <a:tableStyleId>{6E25E649-3F16-4E02-A733-19D2CDBF48F0}</a:tableStyleId>
              </a:tblPr>
              <a:tblGrid>
                <a:gridCol w="1353273">
                  <a:extLst>
                    <a:ext uri="{9D8B030D-6E8A-4147-A177-3AD203B41FA5}">
                      <a16:colId xmlns:a16="http://schemas.microsoft.com/office/drawing/2014/main" val="20000"/>
                    </a:ext>
                  </a:extLst>
                </a:gridCol>
                <a:gridCol w="3300727">
                  <a:extLst>
                    <a:ext uri="{9D8B030D-6E8A-4147-A177-3AD203B41FA5}">
                      <a16:colId xmlns:a16="http://schemas.microsoft.com/office/drawing/2014/main" val="20001"/>
                    </a:ext>
                  </a:extLst>
                </a:gridCol>
              </a:tblGrid>
              <a:tr h="401900">
                <a:tc>
                  <a:txBody>
                    <a:bodyPr/>
                    <a:lstStyle/>
                    <a:p>
                      <a:pPr marL="0" lvl="0" indent="0" algn="ctr" rtl="0">
                        <a:spcBef>
                          <a:spcPts val="0"/>
                        </a:spcBef>
                        <a:spcAft>
                          <a:spcPts val="0"/>
                        </a:spcAft>
                        <a:buNone/>
                      </a:pPr>
                      <a:r>
                        <a:rPr lang="en-US" sz="1800" b="1"/>
                        <a:t>Symbol</a:t>
                      </a:r>
                      <a:endParaRPr sz="1800" b="1"/>
                    </a:p>
                  </a:txBody>
                  <a:tcPr marL="91425" marR="91425" marT="91425" marB="91425"/>
                </a:tc>
                <a:tc>
                  <a:txBody>
                    <a:bodyPr/>
                    <a:lstStyle/>
                    <a:p>
                      <a:pPr marL="0" lvl="0" indent="0" algn="ctr" rtl="0">
                        <a:spcBef>
                          <a:spcPts val="0"/>
                        </a:spcBef>
                        <a:spcAft>
                          <a:spcPts val="0"/>
                        </a:spcAft>
                        <a:buNone/>
                      </a:pPr>
                      <a:r>
                        <a:rPr lang="en-US" sz="1800" b="1"/>
                        <a:t>Description</a:t>
                      </a:r>
                      <a:endParaRPr sz="1800" b="1"/>
                    </a:p>
                  </a:txBody>
                  <a:tcPr marL="91425" marR="91425" marT="91425" marB="91425"/>
                </a:tc>
                <a:extLst>
                  <a:ext uri="{0D108BD9-81ED-4DB2-BD59-A6C34878D82A}">
                    <a16:rowId xmlns:a16="http://schemas.microsoft.com/office/drawing/2014/main" val="10000"/>
                  </a:ext>
                </a:extLst>
              </a:tr>
              <a:tr h="432825">
                <a:tc>
                  <a:txBody>
                    <a:bodyPr/>
                    <a:lstStyle/>
                    <a:p>
                      <a:pPr marL="0" lvl="0" indent="0" algn="ctr" rtl="0">
                        <a:spcBef>
                          <a:spcPts val="0"/>
                        </a:spcBef>
                        <a:spcAft>
                          <a:spcPts val="0"/>
                        </a:spcAft>
                        <a:buNone/>
                      </a:pPr>
                      <a:r>
                        <a:rPr lang="en-US" sz="1800" b="1" dirty="0"/>
                        <a:t>+</a:t>
                      </a:r>
                      <a:endParaRPr sz="1800" b="1" dirty="0"/>
                    </a:p>
                  </a:txBody>
                  <a:tcPr marL="91425" marR="91425" marT="91425" marB="91425"/>
                </a:tc>
                <a:tc>
                  <a:txBody>
                    <a:bodyPr/>
                    <a:lstStyle/>
                    <a:p>
                      <a:pPr marL="0" lvl="0" indent="0" algn="l" rtl="0">
                        <a:spcBef>
                          <a:spcPts val="0"/>
                        </a:spcBef>
                        <a:spcAft>
                          <a:spcPts val="0"/>
                        </a:spcAft>
                        <a:buNone/>
                      </a:pPr>
                      <a:r>
                        <a:rPr lang="en-US" sz="1600"/>
                        <a:t>Add</a:t>
                      </a:r>
                      <a:endParaRPr sz="1600"/>
                    </a:p>
                  </a:txBody>
                  <a:tcPr marL="91425" marR="91425" marT="91425" marB="91425"/>
                </a:tc>
                <a:extLst>
                  <a:ext uri="{0D108BD9-81ED-4DB2-BD59-A6C34878D82A}">
                    <a16:rowId xmlns:a16="http://schemas.microsoft.com/office/drawing/2014/main" val="10001"/>
                  </a:ext>
                </a:extLst>
              </a:tr>
              <a:tr h="432825">
                <a:tc>
                  <a:txBody>
                    <a:bodyPr/>
                    <a:lstStyle/>
                    <a:p>
                      <a:pPr marL="0" lvl="0" indent="0" algn="ctr" rtl="0">
                        <a:spcBef>
                          <a:spcPts val="0"/>
                        </a:spcBef>
                        <a:spcAft>
                          <a:spcPts val="0"/>
                        </a:spcAft>
                        <a:buNone/>
                      </a:pPr>
                      <a:r>
                        <a:rPr lang="en-US" sz="1800" b="1" dirty="0"/>
                        <a:t>-</a:t>
                      </a:r>
                      <a:endParaRPr sz="1800" b="1" dirty="0"/>
                    </a:p>
                  </a:txBody>
                  <a:tcPr marL="91425" marR="91425" marT="91425" marB="91425"/>
                </a:tc>
                <a:tc>
                  <a:txBody>
                    <a:bodyPr/>
                    <a:lstStyle/>
                    <a:p>
                      <a:pPr marL="0" lvl="0" indent="0" algn="l" rtl="0">
                        <a:spcBef>
                          <a:spcPts val="0"/>
                        </a:spcBef>
                        <a:spcAft>
                          <a:spcPts val="0"/>
                        </a:spcAft>
                        <a:buNone/>
                      </a:pPr>
                      <a:r>
                        <a:rPr lang="en-US" sz="1600"/>
                        <a:t>Subtract</a:t>
                      </a:r>
                      <a:endParaRPr sz="1600"/>
                    </a:p>
                  </a:txBody>
                  <a:tcPr marL="91425" marR="91425" marT="91425" marB="91425"/>
                </a:tc>
                <a:extLst>
                  <a:ext uri="{0D108BD9-81ED-4DB2-BD59-A6C34878D82A}">
                    <a16:rowId xmlns:a16="http://schemas.microsoft.com/office/drawing/2014/main" val="10002"/>
                  </a:ext>
                </a:extLst>
              </a:tr>
              <a:tr h="432825">
                <a:tc>
                  <a:txBody>
                    <a:bodyPr/>
                    <a:lstStyle/>
                    <a:p>
                      <a:pPr marL="0" lvl="0" indent="0" algn="ctr" rtl="0">
                        <a:spcBef>
                          <a:spcPts val="0"/>
                        </a:spcBef>
                        <a:spcAft>
                          <a:spcPts val="0"/>
                        </a:spcAft>
                        <a:buNone/>
                      </a:pPr>
                      <a:r>
                        <a:rPr lang="en-US" sz="1800" b="1" dirty="0"/>
                        <a:t>*</a:t>
                      </a:r>
                      <a:endParaRPr sz="1800" b="1" dirty="0"/>
                    </a:p>
                  </a:txBody>
                  <a:tcPr marL="91425" marR="91425" marT="91425" marB="91425"/>
                </a:tc>
                <a:tc>
                  <a:txBody>
                    <a:bodyPr/>
                    <a:lstStyle/>
                    <a:p>
                      <a:pPr marL="0" lvl="0" indent="0" algn="l" rtl="0">
                        <a:spcBef>
                          <a:spcPts val="0"/>
                        </a:spcBef>
                        <a:spcAft>
                          <a:spcPts val="0"/>
                        </a:spcAft>
                        <a:buNone/>
                      </a:pPr>
                      <a:r>
                        <a:rPr lang="en-US" sz="1600"/>
                        <a:t>Multiply</a:t>
                      </a:r>
                      <a:endParaRPr sz="1600"/>
                    </a:p>
                  </a:txBody>
                  <a:tcPr marL="91425" marR="91425" marT="91425" marB="91425"/>
                </a:tc>
                <a:extLst>
                  <a:ext uri="{0D108BD9-81ED-4DB2-BD59-A6C34878D82A}">
                    <a16:rowId xmlns:a16="http://schemas.microsoft.com/office/drawing/2014/main" val="10003"/>
                  </a:ext>
                </a:extLst>
              </a:tr>
              <a:tr h="432825">
                <a:tc>
                  <a:txBody>
                    <a:bodyPr/>
                    <a:lstStyle/>
                    <a:p>
                      <a:pPr marL="0" lvl="0" indent="0" algn="ctr" rtl="0">
                        <a:spcBef>
                          <a:spcPts val="0"/>
                        </a:spcBef>
                        <a:spcAft>
                          <a:spcPts val="0"/>
                        </a:spcAft>
                        <a:buNone/>
                      </a:pPr>
                      <a:r>
                        <a:rPr lang="en-US" sz="1800" b="1" dirty="0"/>
                        <a:t>/</a:t>
                      </a:r>
                      <a:endParaRPr sz="1800" b="1" dirty="0"/>
                    </a:p>
                  </a:txBody>
                  <a:tcPr marL="91425" marR="91425" marT="91425" marB="91425"/>
                </a:tc>
                <a:tc>
                  <a:txBody>
                    <a:bodyPr/>
                    <a:lstStyle/>
                    <a:p>
                      <a:pPr marL="0" lvl="0" indent="0" algn="l" rtl="0">
                        <a:spcBef>
                          <a:spcPts val="0"/>
                        </a:spcBef>
                        <a:spcAft>
                          <a:spcPts val="0"/>
                        </a:spcAft>
                        <a:buNone/>
                      </a:pPr>
                      <a:r>
                        <a:rPr lang="en-US" sz="1600"/>
                        <a:t>Divide</a:t>
                      </a:r>
                      <a:endParaRPr sz="1600"/>
                    </a:p>
                  </a:txBody>
                  <a:tcPr marL="91425" marR="91425" marT="91425" marB="91425"/>
                </a:tc>
                <a:extLst>
                  <a:ext uri="{0D108BD9-81ED-4DB2-BD59-A6C34878D82A}">
                    <a16:rowId xmlns:a16="http://schemas.microsoft.com/office/drawing/2014/main" val="10004"/>
                  </a:ext>
                </a:extLst>
              </a:tr>
              <a:tr h="432825">
                <a:tc>
                  <a:txBody>
                    <a:bodyPr/>
                    <a:lstStyle/>
                    <a:p>
                      <a:pPr marL="0" lvl="0" indent="0" algn="ctr" rtl="0">
                        <a:spcBef>
                          <a:spcPts val="0"/>
                        </a:spcBef>
                        <a:spcAft>
                          <a:spcPts val="0"/>
                        </a:spcAft>
                        <a:buNone/>
                      </a:pPr>
                      <a:r>
                        <a:rPr lang="en-US" sz="1800" b="1" dirty="0"/>
                        <a:t>&lt;</a:t>
                      </a:r>
                      <a:endParaRPr sz="1800" b="1" dirty="0"/>
                    </a:p>
                  </a:txBody>
                  <a:tcPr marL="91425" marR="91425" marT="91425" marB="91425"/>
                </a:tc>
                <a:tc>
                  <a:txBody>
                    <a:bodyPr/>
                    <a:lstStyle/>
                    <a:p>
                      <a:pPr marL="0" lvl="0" indent="0" algn="l" rtl="0">
                        <a:spcBef>
                          <a:spcPts val="0"/>
                        </a:spcBef>
                        <a:spcAft>
                          <a:spcPts val="0"/>
                        </a:spcAft>
                        <a:buNone/>
                      </a:pPr>
                      <a:r>
                        <a:rPr lang="en-US" sz="1600"/>
                        <a:t>Less than</a:t>
                      </a:r>
                      <a:endParaRPr sz="1600"/>
                    </a:p>
                  </a:txBody>
                  <a:tcPr marL="91425" marR="91425" marT="91425" marB="91425"/>
                </a:tc>
                <a:extLst>
                  <a:ext uri="{0D108BD9-81ED-4DB2-BD59-A6C34878D82A}">
                    <a16:rowId xmlns:a16="http://schemas.microsoft.com/office/drawing/2014/main" val="10005"/>
                  </a:ext>
                </a:extLst>
              </a:tr>
              <a:tr h="432825">
                <a:tc>
                  <a:txBody>
                    <a:bodyPr/>
                    <a:lstStyle/>
                    <a:p>
                      <a:pPr marL="0" lvl="0" indent="0" algn="ctr" rtl="0">
                        <a:spcBef>
                          <a:spcPts val="0"/>
                        </a:spcBef>
                        <a:spcAft>
                          <a:spcPts val="0"/>
                        </a:spcAft>
                        <a:buNone/>
                      </a:pPr>
                      <a:r>
                        <a:rPr lang="en-US" sz="1800" b="1" dirty="0"/>
                        <a:t>&gt;</a:t>
                      </a:r>
                      <a:endParaRPr sz="1800" b="1" dirty="0"/>
                    </a:p>
                  </a:txBody>
                  <a:tcPr marL="91425" marR="91425" marT="91425" marB="91425"/>
                </a:tc>
                <a:tc>
                  <a:txBody>
                    <a:bodyPr/>
                    <a:lstStyle/>
                    <a:p>
                      <a:pPr marL="0" lvl="0" indent="0" algn="l" rtl="0">
                        <a:spcBef>
                          <a:spcPts val="0"/>
                        </a:spcBef>
                        <a:spcAft>
                          <a:spcPts val="0"/>
                        </a:spcAft>
                        <a:buNone/>
                      </a:pPr>
                      <a:r>
                        <a:rPr lang="en-US" sz="1600"/>
                        <a:t>Greater than</a:t>
                      </a:r>
                      <a:endParaRPr sz="1600"/>
                    </a:p>
                  </a:txBody>
                  <a:tcPr marL="91425" marR="91425" marT="91425" marB="91425"/>
                </a:tc>
                <a:extLst>
                  <a:ext uri="{0D108BD9-81ED-4DB2-BD59-A6C34878D82A}">
                    <a16:rowId xmlns:a16="http://schemas.microsoft.com/office/drawing/2014/main" val="10006"/>
                  </a:ext>
                </a:extLst>
              </a:tr>
              <a:tr h="432800">
                <a:tc>
                  <a:txBody>
                    <a:bodyPr/>
                    <a:lstStyle/>
                    <a:p>
                      <a:pPr marL="0" lvl="0" indent="0" algn="ctr" rtl="0">
                        <a:spcBef>
                          <a:spcPts val="0"/>
                        </a:spcBef>
                        <a:spcAft>
                          <a:spcPts val="0"/>
                        </a:spcAft>
                        <a:buNone/>
                      </a:pPr>
                      <a:r>
                        <a:rPr lang="en-US" sz="1800" b="1" dirty="0"/>
                        <a:t>&gt;=</a:t>
                      </a:r>
                      <a:endParaRPr sz="1800" b="1" dirty="0"/>
                    </a:p>
                  </a:txBody>
                  <a:tcPr marL="91425" marR="91425" marT="91425" marB="91425"/>
                </a:tc>
                <a:tc>
                  <a:txBody>
                    <a:bodyPr/>
                    <a:lstStyle/>
                    <a:p>
                      <a:pPr marL="0" lvl="0" indent="0" algn="l" rtl="0">
                        <a:spcBef>
                          <a:spcPts val="0"/>
                        </a:spcBef>
                        <a:spcAft>
                          <a:spcPts val="0"/>
                        </a:spcAft>
                        <a:buNone/>
                      </a:pPr>
                      <a:r>
                        <a:rPr lang="en-US" sz="1600"/>
                        <a:t>Greater than or equal to</a:t>
                      </a:r>
                      <a:endParaRPr sz="1600"/>
                    </a:p>
                  </a:txBody>
                  <a:tcPr marL="91425" marR="91425" marT="91425" marB="91425"/>
                </a:tc>
                <a:extLst>
                  <a:ext uri="{0D108BD9-81ED-4DB2-BD59-A6C34878D82A}">
                    <a16:rowId xmlns:a16="http://schemas.microsoft.com/office/drawing/2014/main" val="10007"/>
                  </a:ext>
                </a:extLst>
              </a:tr>
              <a:tr h="432800">
                <a:tc>
                  <a:txBody>
                    <a:bodyPr/>
                    <a:lstStyle/>
                    <a:p>
                      <a:pPr marL="0" lvl="0" indent="0" algn="ctr" rtl="0">
                        <a:spcBef>
                          <a:spcPts val="0"/>
                        </a:spcBef>
                        <a:spcAft>
                          <a:spcPts val="0"/>
                        </a:spcAft>
                        <a:buNone/>
                      </a:pPr>
                      <a:r>
                        <a:rPr lang="en-US" sz="1800" b="1" dirty="0"/>
                        <a:t>&lt;=</a:t>
                      </a:r>
                      <a:endParaRPr sz="1800" b="1" dirty="0"/>
                    </a:p>
                  </a:txBody>
                  <a:tcPr marL="91425" marR="91425" marT="91425" marB="91425"/>
                </a:tc>
                <a:tc>
                  <a:txBody>
                    <a:bodyPr/>
                    <a:lstStyle/>
                    <a:p>
                      <a:pPr marL="0" lvl="0" indent="0" algn="l" rtl="0">
                        <a:spcBef>
                          <a:spcPts val="0"/>
                        </a:spcBef>
                        <a:spcAft>
                          <a:spcPts val="0"/>
                        </a:spcAft>
                        <a:buNone/>
                      </a:pPr>
                      <a:r>
                        <a:rPr lang="en-US" sz="1600"/>
                        <a:t>Less than or equal to</a:t>
                      </a:r>
                      <a:endParaRPr sz="1600"/>
                    </a:p>
                  </a:txBody>
                  <a:tcPr marL="91425" marR="91425" marT="91425" marB="91425"/>
                </a:tc>
                <a:extLst>
                  <a:ext uri="{0D108BD9-81ED-4DB2-BD59-A6C34878D82A}">
                    <a16:rowId xmlns:a16="http://schemas.microsoft.com/office/drawing/2014/main" val="10008"/>
                  </a:ext>
                </a:extLst>
              </a:tr>
              <a:tr h="432825">
                <a:tc>
                  <a:txBody>
                    <a:bodyPr/>
                    <a:lstStyle/>
                    <a:p>
                      <a:pPr marL="0" lvl="0" indent="0" algn="ctr" rtl="0">
                        <a:spcBef>
                          <a:spcPts val="0"/>
                        </a:spcBef>
                        <a:spcAft>
                          <a:spcPts val="0"/>
                        </a:spcAft>
                        <a:buNone/>
                      </a:pPr>
                      <a:r>
                        <a:rPr lang="en-US" sz="1800" b="1" dirty="0"/>
                        <a:t>=</a:t>
                      </a:r>
                      <a:endParaRPr sz="1800" b="1" dirty="0"/>
                    </a:p>
                  </a:txBody>
                  <a:tcPr marL="91425" marR="91425" marT="91425" marB="91425"/>
                </a:tc>
                <a:tc>
                  <a:txBody>
                    <a:bodyPr/>
                    <a:lstStyle/>
                    <a:p>
                      <a:pPr marL="0" lvl="0" indent="0" algn="l" rtl="0">
                        <a:spcBef>
                          <a:spcPts val="0"/>
                        </a:spcBef>
                        <a:spcAft>
                          <a:spcPts val="0"/>
                        </a:spcAft>
                        <a:buNone/>
                      </a:pPr>
                      <a:r>
                        <a:rPr lang="en-US" sz="1600"/>
                        <a:t>Equal to</a:t>
                      </a:r>
                      <a:endParaRPr sz="1600"/>
                    </a:p>
                  </a:txBody>
                  <a:tcPr marL="91425" marR="91425" marT="91425" marB="91425"/>
                </a:tc>
                <a:extLst>
                  <a:ext uri="{0D108BD9-81ED-4DB2-BD59-A6C34878D82A}">
                    <a16:rowId xmlns:a16="http://schemas.microsoft.com/office/drawing/2014/main" val="10009"/>
                  </a:ext>
                </a:extLst>
              </a:tr>
              <a:tr h="432825">
                <a:tc>
                  <a:txBody>
                    <a:bodyPr/>
                    <a:lstStyle/>
                    <a:p>
                      <a:pPr marL="0" lvl="0" indent="0" algn="ctr" rtl="0">
                        <a:spcBef>
                          <a:spcPts val="0"/>
                        </a:spcBef>
                        <a:spcAft>
                          <a:spcPts val="0"/>
                        </a:spcAft>
                        <a:buNone/>
                      </a:pPr>
                      <a:r>
                        <a:rPr lang="en-US" sz="1800" b="1" dirty="0"/>
                        <a:t>&lt;&gt;</a:t>
                      </a:r>
                      <a:endParaRPr sz="1800" b="1" dirty="0"/>
                    </a:p>
                  </a:txBody>
                  <a:tcPr marL="91425" marR="91425" marT="91425" marB="91425"/>
                </a:tc>
                <a:tc>
                  <a:txBody>
                    <a:bodyPr/>
                    <a:lstStyle/>
                    <a:p>
                      <a:pPr marL="0" lvl="0" indent="0" algn="l" rtl="0">
                        <a:spcBef>
                          <a:spcPts val="0"/>
                        </a:spcBef>
                        <a:spcAft>
                          <a:spcPts val="0"/>
                        </a:spcAft>
                        <a:buNone/>
                      </a:pPr>
                      <a:r>
                        <a:rPr lang="en-US" sz="1600" dirty="0"/>
                        <a:t>Not equal to</a:t>
                      </a:r>
                      <a:endParaRPr sz="1600" dirty="0"/>
                    </a:p>
                  </a:txBody>
                  <a:tcPr marL="91425" marR="91425" marT="91425" marB="91425"/>
                </a:tc>
                <a:extLst>
                  <a:ext uri="{0D108BD9-81ED-4DB2-BD59-A6C34878D82A}">
                    <a16:rowId xmlns:a16="http://schemas.microsoft.com/office/drawing/2014/main" val="10010"/>
                  </a:ext>
                </a:extLst>
              </a:tr>
            </a:tbl>
          </a:graphicData>
        </a:graphic>
      </p:graphicFrame>
      <p:grpSp>
        <p:nvGrpSpPr>
          <p:cNvPr id="2" name="Group 1">
            <a:extLst>
              <a:ext uri="{FF2B5EF4-FFF2-40B4-BE49-F238E27FC236}">
                <a16:creationId xmlns:a16="http://schemas.microsoft.com/office/drawing/2014/main" id="{03826221-FC4C-C3D3-8CB9-794C886A8690}"/>
              </a:ext>
            </a:extLst>
          </p:cNvPr>
          <p:cNvGrpSpPr/>
          <p:nvPr/>
        </p:nvGrpSpPr>
        <p:grpSpPr>
          <a:xfrm>
            <a:off x="2212306" y="2217914"/>
            <a:ext cx="8697567" cy="2083922"/>
            <a:chOff x="2212306" y="2217914"/>
            <a:chExt cx="8697567" cy="2083922"/>
          </a:xfrm>
        </p:grpSpPr>
        <p:pic>
          <p:nvPicPr>
            <p:cNvPr id="3" name="Picture 2">
              <a:extLst>
                <a:ext uri="{FF2B5EF4-FFF2-40B4-BE49-F238E27FC236}">
                  <a16:creationId xmlns:a16="http://schemas.microsoft.com/office/drawing/2014/main" id="{615F9B2A-6ABE-145F-5328-1789CCD4B28A}"/>
                </a:ext>
              </a:extLst>
            </p:cNvPr>
            <p:cNvPicPr>
              <a:picLocks noChangeAspect="1"/>
            </p:cNvPicPr>
            <p:nvPr/>
          </p:nvPicPr>
          <p:blipFill>
            <a:blip r:embed="rId4"/>
            <a:stretch>
              <a:fillRect/>
            </a:stretch>
          </p:blipFill>
          <p:spPr>
            <a:xfrm>
              <a:off x="2212306" y="2217914"/>
              <a:ext cx="8697567" cy="2083922"/>
            </a:xfrm>
            <a:prstGeom prst="rect">
              <a:avLst/>
            </a:prstGeom>
            <a:effectLst>
              <a:outerShdw blurRad="50800" dist="38100" dir="2700000" algn="tl" rotWithShape="0">
                <a:prstClr val="black">
                  <a:alpha val="40000"/>
                </a:prstClr>
              </a:outerShdw>
            </a:effectLst>
          </p:spPr>
        </p:pic>
        <p:sp>
          <p:nvSpPr>
            <p:cNvPr id="4" name="Arrow: Right 3">
              <a:extLst>
                <a:ext uri="{FF2B5EF4-FFF2-40B4-BE49-F238E27FC236}">
                  <a16:creationId xmlns:a16="http://schemas.microsoft.com/office/drawing/2014/main" id="{1512CBF0-0401-3258-3B5F-39795AA26150}"/>
                </a:ext>
              </a:extLst>
            </p:cNvPr>
            <p:cNvSpPr/>
            <p:nvPr/>
          </p:nvSpPr>
          <p:spPr>
            <a:xfrm>
              <a:off x="6354552" y="2257795"/>
              <a:ext cx="1402773" cy="725700"/>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142"/>
          <p:cNvSpPr/>
          <p:nvPr/>
        </p:nvSpPr>
        <p:spPr>
          <a:xfrm>
            <a:off x="0" y="466631"/>
            <a:ext cx="12192000" cy="5840400"/>
          </a:xfrm>
          <a:prstGeom prst="rect">
            <a:avLst/>
          </a:prstGeom>
          <a:solidFill>
            <a:srgbClr val="004A70"/>
          </a:solidFill>
          <a:ln>
            <a:noFill/>
          </a:ln>
        </p:spPr>
        <p:txBody>
          <a:bodyPr spcFirstLastPara="1" wrap="square" lIns="91425" tIns="45700" rIns="91425" bIns="45700" anchor="ctr" anchorCtr="0">
            <a:noAutofit/>
          </a:bodyPr>
          <a:lstStyle/>
          <a:p>
            <a:pPr marL="914400" lvl="0" indent="0" algn="l" rtl="0">
              <a:spcBef>
                <a:spcPts val="0"/>
              </a:spcBef>
              <a:spcAft>
                <a:spcPts val="0"/>
              </a:spcAft>
              <a:buNone/>
            </a:pPr>
            <a:endParaRPr sz="1800">
              <a:solidFill>
                <a:srgbClr val="FFFFFF"/>
              </a:solidFill>
              <a:latin typeface="Calibri"/>
              <a:ea typeface="Calibri"/>
              <a:cs typeface="Calibri"/>
              <a:sym typeface="Calibri"/>
            </a:endParaRPr>
          </a:p>
        </p:txBody>
      </p:sp>
      <p:sp>
        <p:nvSpPr>
          <p:cNvPr id="841" name="Google Shape;841;p142"/>
          <p:cNvSpPr txBox="1"/>
          <p:nvPr/>
        </p:nvSpPr>
        <p:spPr>
          <a:xfrm>
            <a:off x="76200" y="0"/>
            <a:ext cx="10972800" cy="508800"/>
          </a:xfrm>
          <a:prstGeom prst="rect">
            <a:avLst/>
          </a:prstGeom>
          <a:no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i="0" u="none" strike="noStrike" cap="none">
                <a:solidFill>
                  <a:srgbClr val="FFFFFF"/>
                </a:solidFill>
                <a:latin typeface="Calibri"/>
                <a:ea typeface="Calibri"/>
                <a:cs typeface="Calibri"/>
                <a:sym typeface="Calibri"/>
              </a:rPr>
              <a:t>Sheet Summary</a:t>
            </a:r>
            <a:endParaRPr sz="3000" i="0" u="none" strike="noStrike" cap="none">
              <a:solidFill>
                <a:srgbClr val="FFFFFF"/>
              </a:solidFill>
              <a:latin typeface="Calibri"/>
              <a:ea typeface="Calibri"/>
              <a:cs typeface="Calibri"/>
              <a:sym typeface="Calibri"/>
            </a:endParaRPr>
          </a:p>
        </p:txBody>
      </p:sp>
      <p:sp>
        <p:nvSpPr>
          <p:cNvPr id="842" name="Google Shape;842;p14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aphicFrame>
        <p:nvGraphicFramePr>
          <p:cNvPr id="2" name="Diagram 1">
            <a:extLst>
              <a:ext uri="{FF2B5EF4-FFF2-40B4-BE49-F238E27FC236}">
                <a16:creationId xmlns:a16="http://schemas.microsoft.com/office/drawing/2014/main" id="{2EC74E24-5613-BE1B-4E37-694D2B00A2FC}"/>
              </a:ext>
            </a:extLst>
          </p:cNvPr>
          <p:cNvGraphicFramePr/>
          <p:nvPr>
            <p:extLst>
              <p:ext uri="{D42A27DB-BD31-4B8C-83A1-F6EECF244321}">
                <p14:modId xmlns:p14="http://schemas.microsoft.com/office/powerpoint/2010/main" val="518117349"/>
              </p:ext>
            </p:extLst>
          </p:nvPr>
        </p:nvGraphicFramePr>
        <p:xfrm>
          <a:off x="1608879" y="1079765"/>
          <a:ext cx="8604887" cy="46563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45" name="Google Shape;845;p142"/>
          <p:cNvPicPr preferRelativeResize="0"/>
          <p:nvPr/>
        </p:nvPicPr>
        <p:blipFill rotWithShape="1">
          <a:blip r:embed="rId8">
            <a:alphaModFix/>
          </a:blip>
          <a:srcRect l="21710" t="19174" r="14112" b="23105"/>
          <a:stretch/>
        </p:blipFill>
        <p:spPr>
          <a:xfrm>
            <a:off x="564203" y="852865"/>
            <a:ext cx="729575" cy="727124"/>
          </a:xfrm>
          <a:prstGeom prst="rect">
            <a:avLst/>
          </a:prstGeom>
          <a:noFill/>
          <a:ln w="9525" cap="flat" cmpd="sng">
            <a:solidFill>
              <a:schemeClr val="accent1"/>
            </a:solidFill>
            <a:prstDash val="solid"/>
            <a:round/>
            <a:headEnd type="none" w="sm" len="sm"/>
            <a:tailEnd type="none" w="sm" len="sm"/>
          </a:ln>
        </p:spPr>
      </p:pic>
      <p:pic>
        <p:nvPicPr>
          <p:cNvPr id="846" name="Google Shape;846;p142"/>
          <p:cNvPicPr preferRelativeResize="0"/>
          <p:nvPr/>
        </p:nvPicPr>
        <p:blipFill rotWithShape="1">
          <a:blip r:embed="rId9">
            <a:alphaModFix/>
          </a:blip>
          <a:srcRect/>
          <a:stretch/>
        </p:blipFill>
        <p:spPr>
          <a:xfrm>
            <a:off x="10094784" y="6426814"/>
            <a:ext cx="1828801" cy="368300"/>
          </a:xfrm>
          <a:prstGeom prst="rect">
            <a:avLst/>
          </a:prstGeom>
          <a:noFill/>
          <a:ln>
            <a:noFill/>
          </a:ln>
        </p:spPr>
      </p:pic>
      <p:pic>
        <p:nvPicPr>
          <p:cNvPr id="4" name="Picture 3">
            <a:extLst>
              <a:ext uri="{FF2B5EF4-FFF2-40B4-BE49-F238E27FC236}">
                <a16:creationId xmlns:a16="http://schemas.microsoft.com/office/drawing/2014/main" id="{6BC3F981-B8E0-578C-6092-55D9CF62137A}"/>
              </a:ext>
            </a:extLst>
          </p:cNvPr>
          <p:cNvPicPr>
            <a:picLocks noChangeAspect="1"/>
          </p:cNvPicPr>
          <p:nvPr/>
        </p:nvPicPr>
        <p:blipFill>
          <a:blip r:embed="rId10"/>
          <a:stretch>
            <a:fillRect/>
          </a:stretch>
        </p:blipFill>
        <p:spPr>
          <a:xfrm>
            <a:off x="4214206" y="226486"/>
            <a:ext cx="3763588" cy="60600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51"/>
        <p:cNvGrpSpPr/>
        <p:nvPr/>
      </p:nvGrpSpPr>
      <p:grpSpPr>
        <a:xfrm>
          <a:off x="0" y="0"/>
          <a:ext cx="0" cy="0"/>
          <a:chOff x="0" y="0"/>
          <a:chExt cx="0" cy="0"/>
        </a:xfrm>
      </p:grpSpPr>
      <p:sp>
        <p:nvSpPr>
          <p:cNvPr id="852" name="Google Shape;852;p143"/>
          <p:cNvSpPr/>
          <p:nvPr/>
        </p:nvSpPr>
        <p:spPr>
          <a:xfrm>
            <a:off x="7771200" y="508800"/>
            <a:ext cx="4420800" cy="5840400"/>
          </a:xfrm>
          <a:prstGeom prst="rect">
            <a:avLst/>
          </a:prstGeom>
          <a:solidFill>
            <a:schemeClr val="tx1"/>
          </a:solidFill>
          <a:ln>
            <a:noFill/>
          </a:ln>
        </p:spPr>
        <p:txBody>
          <a:bodyPr spcFirstLastPara="1" wrap="square" lIns="91425" tIns="45700" rIns="91425" bIns="45700" anchor="ctr" anchorCtr="0">
            <a:noAutofit/>
          </a:bodyPr>
          <a:lstStyle/>
          <a:p>
            <a:pPr marL="914400" lvl="0" indent="0" algn="l" rtl="0">
              <a:spcBef>
                <a:spcPts val="0"/>
              </a:spcBef>
              <a:spcAft>
                <a:spcPts val="0"/>
              </a:spcAft>
              <a:buNone/>
            </a:pPr>
            <a:endParaRPr sz="1800">
              <a:solidFill>
                <a:srgbClr val="FFFFFF"/>
              </a:solidFill>
              <a:latin typeface="Calibri"/>
              <a:ea typeface="Calibri"/>
              <a:cs typeface="Calibri"/>
              <a:sym typeface="Calibri"/>
            </a:endParaRPr>
          </a:p>
        </p:txBody>
      </p:sp>
      <p:sp>
        <p:nvSpPr>
          <p:cNvPr id="853" name="Google Shape;853;p143"/>
          <p:cNvSpPr txBox="1"/>
          <p:nvPr/>
        </p:nvSpPr>
        <p:spPr>
          <a:xfrm>
            <a:off x="76200" y="-600"/>
            <a:ext cx="10972800" cy="508800"/>
          </a:xfrm>
          <a:prstGeom prst="rect">
            <a:avLst/>
          </a:prstGeom>
          <a:no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Calibri"/>
                <a:ea typeface="Calibri"/>
                <a:cs typeface="Calibri"/>
                <a:sym typeface="Calibri"/>
              </a:rPr>
              <a:t>Sheet Summary</a:t>
            </a:r>
            <a:endParaRPr sz="3000">
              <a:solidFill>
                <a:srgbClr val="FFFFFF"/>
              </a:solidFill>
              <a:latin typeface="Calibri"/>
              <a:ea typeface="Calibri"/>
              <a:cs typeface="Calibri"/>
              <a:sym typeface="Calibri"/>
            </a:endParaRPr>
          </a:p>
        </p:txBody>
      </p:sp>
      <p:sp>
        <p:nvSpPr>
          <p:cNvPr id="854" name="Google Shape;854;p143"/>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55" name="Google Shape;855;p143"/>
          <p:cNvPicPr preferRelativeResize="0"/>
          <p:nvPr/>
        </p:nvPicPr>
        <p:blipFill rotWithShape="1">
          <a:blip r:embed="rId3">
            <a:alphaModFix/>
          </a:blip>
          <a:srcRect/>
          <a:stretch/>
        </p:blipFill>
        <p:spPr>
          <a:xfrm>
            <a:off x="10094784" y="6426814"/>
            <a:ext cx="1828801" cy="368300"/>
          </a:xfrm>
          <a:prstGeom prst="rect">
            <a:avLst/>
          </a:prstGeom>
          <a:noFill/>
          <a:ln>
            <a:noFill/>
          </a:ln>
        </p:spPr>
      </p:pic>
      <p:pic>
        <p:nvPicPr>
          <p:cNvPr id="856" name="Google Shape;856;p143"/>
          <p:cNvPicPr preferRelativeResize="0"/>
          <p:nvPr/>
        </p:nvPicPr>
        <p:blipFill rotWithShape="1">
          <a:blip r:embed="rId4">
            <a:alphaModFix/>
          </a:blip>
          <a:srcRect r="852"/>
          <a:stretch/>
        </p:blipFill>
        <p:spPr>
          <a:xfrm>
            <a:off x="228600" y="720000"/>
            <a:ext cx="6907076" cy="5324376"/>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857" name="Google Shape;857;p143"/>
          <p:cNvSpPr/>
          <p:nvPr/>
        </p:nvSpPr>
        <p:spPr>
          <a:xfrm>
            <a:off x="7832575" y="567600"/>
            <a:ext cx="4270200" cy="5455500"/>
          </a:xfrm>
          <a:prstGeom prst="roundRect">
            <a:avLst>
              <a:gd name="adj" fmla="val 16667"/>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2000" b="1" dirty="0">
                <a:solidFill>
                  <a:schemeClr val="lt1"/>
                </a:solidFill>
                <a:latin typeface="Calibri"/>
                <a:ea typeface="Calibri"/>
                <a:cs typeface="Calibri"/>
                <a:sym typeface="Calibri"/>
              </a:rPr>
              <a:t>Sheet Summary Tips </a:t>
            </a:r>
            <a:endParaRPr sz="2000" b="1" dirty="0">
              <a:solidFill>
                <a:schemeClr val="lt1"/>
              </a:solidFill>
              <a:latin typeface="Calibri"/>
              <a:ea typeface="Calibri"/>
              <a:cs typeface="Calibri"/>
              <a:sym typeface="Calibri"/>
            </a:endParaRPr>
          </a:p>
          <a:p>
            <a:pPr marL="0" lvl="0" indent="0" algn="l" rtl="0">
              <a:spcBef>
                <a:spcPts val="0"/>
              </a:spcBef>
              <a:spcAft>
                <a:spcPts val="0"/>
              </a:spcAft>
              <a:buNone/>
            </a:pPr>
            <a:endParaRPr sz="1600" b="1" dirty="0">
              <a:solidFill>
                <a:schemeClr val="lt1"/>
              </a:solidFill>
              <a:latin typeface="Calibri"/>
              <a:ea typeface="Calibri"/>
              <a:cs typeface="Calibri"/>
              <a:sym typeface="Calibri"/>
            </a:endParaRPr>
          </a:p>
          <a:p>
            <a:pPr marL="457200" lvl="0"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Add formulas to a Sheet Summary to build into a </a:t>
            </a:r>
            <a:r>
              <a:rPr lang="en-US" sz="1600" b="1" dirty="0">
                <a:solidFill>
                  <a:schemeClr val="lt1"/>
                </a:solidFill>
                <a:latin typeface="Calibri"/>
                <a:ea typeface="Calibri"/>
                <a:cs typeface="Calibri"/>
                <a:sym typeface="Calibri"/>
              </a:rPr>
              <a:t>Report or Dashboard</a:t>
            </a:r>
            <a:br>
              <a:rPr lang="en-US" sz="1600" dirty="0">
                <a:solidFill>
                  <a:schemeClr val="lt1"/>
                </a:solidFill>
                <a:latin typeface="Calibri"/>
                <a:ea typeface="Calibri"/>
                <a:cs typeface="Calibri"/>
                <a:sym typeface="Calibri"/>
              </a:rPr>
            </a:br>
            <a:endParaRPr sz="1600" dirty="0">
              <a:solidFill>
                <a:schemeClr val="lt1"/>
              </a:solidFill>
              <a:latin typeface="Calibri"/>
              <a:ea typeface="Calibri"/>
              <a:cs typeface="Calibri"/>
              <a:sym typeface="Calibri"/>
            </a:endParaRPr>
          </a:p>
          <a:p>
            <a:pPr marL="457200" lvl="0"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You can have up to 200 fields</a:t>
            </a:r>
            <a:endParaRPr sz="1600" dirty="0">
              <a:solidFill>
                <a:schemeClr val="lt1"/>
              </a:solidFill>
              <a:latin typeface="Calibri"/>
              <a:ea typeface="Calibri"/>
              <a:cs typeface="Calibri"/>
              <a:sym typeface="Calibri"/>
            </a:endParaRPr>
          </a:p>
          <a:p>
            <a:pPr marL="914400" lvl="1"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Field Names up to 50 characters</a:t>
            </a:r>
            <a:endParaRPr sz="1600" dirty="0">
              <a:solidFill>
                <a:schemeClr val="lt1"/>
              </a:solidFill>
              <a:latin typeface="Calibri"/>
              <a:ea typeface="Calibri"/>
              <a:cs typeface="Calibri"/>
              <a:sym typeface="Calibri"/>
            </a:endParaRPr>
          </a:p>
          <a:p>
            <a:pPr marL="914400" lvl="1"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Field values equal to cell sizes</a:t>
            </a:r>
            <a:endParaRPr sz="1600" dirty="0">
              <a:solidFill>
                <a:schemeClr val="lt1"/>
              </a:solidFill>
              <a:latin typeface="Calibri"/>
              <a:ea typeface="Calibri"/>
              <a:cs typeface="Calibri"/>
              <a:sym typeface="Calibri"/>
            </a:endParaRPr>
          </a:p>
          <a:p>
            <a:pPr marL="914400" lvl="1"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Up to 500 drop down options</a:t>
            </a:r>
            <a:br>
              <a:rPr lang="en-US" sz="1600" dirty="0">
                <a:solidFill>
                  <a:schemeClr val="lt1"/>
                </a:solidFill>
                <a:latin typeface="Calibri"/>
                <a:ea typeface="Calibri"/>
                <a:cs typeface="Calibri"/>
                <a:sym typeface="Calibri"/>
              </a:rPr>
            </a:br>
            <a:endParaRPr sz="1600" dirty="0">
              <a:solidFill>
                <a:schemeClr val="lt1"/>
              </a:solidFill>
              <a:latin typeface="Calibri"/>
              <a:ea typeface="Calibri"/>
              <a:cs typeface="Calibri"/>
              <a:sym typeface="Calibri"/>
            </a:endParaRPr>
          </a:p>
          <a:p>
            <a:pPr marL="457200" lvl="0"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You can select grid cells and cell ranges by clicking and dragging in the grid to quickly build a formula</a:t>
            </a:r>
            <a:br>
              <a:rPr lang="en-US" sz="1600" dirty="0">
                <a:solidFill>
                  <a:schemeClr val="lt1"/>
                </a:solidFill>
                <a:latin typeface="Calibri"/>
                <a:ea typeface="Calibri"/>
                <a:cs typeface="Calibri"/>
                <a:sym typeface="Calibri"/>
              </a:rPr>
            </a:br>
            <a:endParaRPr sz="1600" dirty="0">
              <a:solidFill>
                <a:schemeClr val="lt1"/>
              </a:solidFill>
              <a:latin typeface="Calibri"/>
              <a:ea typeface="Calibri"/>
              <a:cs typeface="Calibri"/>
              <a:sym typeface="Calibri"/>
            </a:endParaRPr>
          </a:p>
          <a:p>
            <a:pPr marL="457200" lvl="0"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Reference other summary fields:</a:t>
            </a:r>
            <a:endParaRPr sz="1600" dirty="0">
              <a:solidFill>
                <a:schemeClr val="lt1"/>
              </a:solidFill>
              <a:latin typeface="Calibri"/>
              <a:ea typeface="Calibri"/>
              <a:cs typeface="Calibri"/>
              <a:sym typeface="Calibri"/>
            </a:endParaRPr>
          </a:p>
          <a:p>
            <a:pPr marL="457200" lvl="0" indent="0" algn="l" rtl="0">
              <a:spcBef>
                <a:spcPts val="0"/>
              </a:spcBef>
              <a:spcAft>
                <a:spcPts val="0"/>
              </a:spcAft>
              <a:buNone/>
            </a:pPr>
            <a:r>
              <a:rPr lang="en-US" sz="1600" dirty="0">
                <a:solidFill>
                  <a:schemeClr val="lt1"/>
                </a:solidFill>
                <a:latin typeface="Calibri"/>
                <a:ea typeface="Calibri"/>
                <a:cs typeface="Calibri"/>
                <a:sym typeface="Calibri"/>
              </a:rPr>
              <a:t>[Field name]#	 </a:t>
            </a:r>
            <a:br>
              <a:rPr lang="en-US" sz="1600" dirty="0">
                <a:solidFill>
                  <a:schemeClr val="lt1"/>
                </a:solidFill>
                <a:latin typeface="Calibri"/>
                <a:ea typeface="Calibri"/>
                <a:cs typeface="Calibri"/>
                <a:sym typeface="Calibri"/>
              </a:rPr>
            </a:br>
            <a:r>
              <a:rPr lang="en-US" sz="1600" i="1" dirty="0">
                <a:solidFill>
                  <a:schemeClr val="lt1"/>
                </a:solidFill>
                <a:latin typeface="Calibri"/>
                <a:ea typeface="Calibri"/>
                <a:cs typeface="Calibri"/>
                <a:sym typeface="Calibri"/>
              </a:rPr>
              <a:t>=SUM([Budget 2016]#, [Budget 2017]#)</a:t>
            </a:r>
            <a:br>
              <a:rPr lang="en-US" sz="1600" dirty="0">
                <a:solidFill>
                  <a:schemeClr val="lt1"/>
                </a:solidFill>
                <a:latin typeface="Calibri"/>
                <a:ea typeface="Calibri"/>
                <a:cs typeface="Calibri"/>
                <a:sym typeface="Calibri"/>
              </a:rPr>
            </a:br>
            <a:endParaRPr sz="1600" dirty="0">
              <a:solidFill>
                <a:schemeClr val="lt1"/>
              </a:solidFill>
              <a:latin typeface="Calibri"/>
              <a:ea typeface="Calibri"/>
              <a:cs typeface="Calibri"/>
              <a:sym typeface="Calibri"/>
            </a:endParaRPr>
          </a:p>
          <a:p>
            <a:pPr marL="457200" lvl="0" indent="-330200" algn="l" rtl="0">
              <a:spcBef>
                <a:spcPts val="0"/>
              </a:spcBef>
              <a:spcAft>
                <a:spcPts val="0"/>
              </a:spcAft>
              <a:buClr>
                <a:schemeClr val="lt1"/>
              </a:buClr>
              <a:buSzPts val="1600"/>
              <a:buFont typeface="Calibri"/>
              <a:buChar char="●"/>
            </a:pPr>
            <a:r>
              <a:rPr lang="en-US" sz="1600" dirty="0">
                <a:solidFill>
                  <a:schemeClr val="lt1"/>
                </a:solidFill>
                <a:latin typeface="Calibri"/>
                <a:ea typeface="Calibri"/>
                <a:cs typeface="Calibri"/>
                <a:sym typeface="Calibri"/>
              </a:rPr>
              <a:t>Reference cells in another sheet: </a:t>
            </a:r>
            <a:r>
              <a:rPr lang="en-US" sz="1600" i="1" dirty="0">
                <a:solidFill>
                  <a:schemeClr val="lt1"/>
                </a:solidFill>
                <a:latin typeface="Calibri"/>
                <a:ea typeface="Calibri"/>
                <a:cs typeface="Calibri"/>
                <a:sym typeface="Calibri"/>
              </a:rPr>
              <a:t>=COUNT({Warehouse B Inventory})</a:t>
            </a:r>
            <a:endParaRPr sz="1600" i="1" dirty="0">
              <a:solidFill>
                <a:schemeClr val="lt1"/>
              </a:solidFill>
              <a:latin typeface="Calibri"/>
              <a:ea typeface="Calibri"/>
              <a:cs typeface="Calibri"/>
              <a:sym typeface="Calibri"/>
            </a:endParaRPr>
          </a:p>
        </p:txBody>
      </p:sp>
      <p:sp>
        <p:nvSpPr>
          <p:cNvPr id="858" name="Google Shape;858;p143"/>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59" name="Google Shape;859;p143"/>
          <p:cNvPicPr preferRelativeResize="0"/>
          <p:nvPr/>
        </p:nvPicPr>
        <p:blipFill rotWithShape="1">
          <a:blip r:embed="rId3">
            <a:alphaModFix/>
          </a:blip>
          <a:srcRect/>
          <a:stretch/>
        </p:blipFill>
        <p:spPr>
          <a:xfrm>
            <a:off x="10094784" y="6426814"/>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64"/>
        <p:cNvGrpSpPr/>
        <p:nvPr/>
      </p:nvGrpSpPr>
      <p:grpSpPr>
        <a:xfrm>
          <a:off x="0" y="0"/>
          <a:ext cx="0" cy="0"/>
          <a:chOff x="0" y="0"/>
          <a:chExt cx="0" cy="0"/>
        </a:xfrm>
      </p:grpSpPr>
      <p:pic>
        <p:nvPicPr>
          <p:cNvPr id="865" name="Google Shape;865;p144"/>
          <p:cNvPicPr preferRelativeResize="0"/>
          <p:nvPr/>
        </p:nvPicPr>
        <p:blipFill>
          <a:blip r:embed="rId3">
            <a:alphaModFix/>
          </a:blip>
          <a:stretch>
            <a:fillRect/>
          </a:stretch>
        </p:blipFill>
        <p:spPr>
          <a:xfrm>
            <a:off x="595326" y="671526"/>
            <a:ext cx="4071925" cy="5481850"/>
          </a:xfrm>
          <a:prstGeom prst="rect">
            <a:avLst/>
          </a:prstGeom>
          <a:noFill/>
          <a:ln w="9525" cap="flat" cmpd="sng">
            <a:solidFill>
              <a:srgbClr val="888888"/>
            </a:solidFill>
            <a:prstDash val="solid"/>
            <a:round/>
            <a:headEnd type="none" w="sm" len="sm"/>
            <a:tailEnd type="none" w="sm" len="sm"/>
          </a:ln>
        </p:spPr>
      </p:pic>
      <p:sp>
        <p:nvSpPr>
          <p:cNvPr id="866" name="Google Shape;866;p144"/>
          <p:cNvSpPr txBox="1"/>
          <p:nvPr/>
        </p:nvSpPr>
        <p:spPr>
          <a:xfrm>
            <a:off x="76200" y="-97198"/>
            <a:ext cx="10972800" cy="81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Source Sans Pro"/>
                <a:ea typeface="Source Sans Pro"/>
                <a:cs typeface="Source Sans Pro"/>
                <a:sym typeface="Source Sans Pro"/>
              </a:rPr>
              <a:t>Sheet Summary</a:t>
            </a:r>
            <a:endParaRPr sz="3000">
              <a:solidFill>
                <a:srgbClr val="FFFFFF"/>
              </a:solidFill>
              <a:latin typeface="Source Sans Pro"/>
              <a:ea typeface="Source Sans Pro"/>
              <a:cs typeface="Source Sans Pro"/>
              <a:sym typeface="Source Sans Pro"/>
            </a:endParaRPr>
          </a:p>
        </p:txBody>
      </p:sp>
      <p:sp>
        <p:nvSpPr>
          <p:cNvPr id="867" name="Google Shape;867;p144"/>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68" name="Google Shape;868;p144"/>
          <p:cNvPicPr preferRelativeResize="0"/>
          <p:nvPr/>
        </p:nvPicPr>
        <p:blipFill rotWithShape="1">
          <a:blip r:embed="rId4">
            <a:alphaModFix/>
          </a:blip>
          <a:srcRect/>
          <a:stretch/>
        </p:blipFill>
        <p:spPr>
          <a:xfrm>
            <a:off x="10094784" y="6426814"/>
            <a:ext cx="1828801" cy="368300"/>
          </a:xfrm>
          <a:prstGeom prst="rect">
            <a:avLst/>
          </a:prstGeom>
          <a:noFill/>
          <a:ln>
            <a:noFill/>
          </a:ln>
        </p:spPr>
      </p:pic>
      <p:sp>
        <p:nvSpPr>
          <p:cNvPr id="869" name="Google Shape;869;p144"/>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70" name="Google Shape;870;p144"/>
          <p:cNvPicPr preferRelativeResize="0"/>
          <p:nvPr/>
        </p:nvPicPr>
        <p:blipFill rotWithShape="1">
          <a:blip r:embed="rId4">
            <a:alphaModFix/>
          </a:blip>
          <a:srcRect/>
          <a:stretch/>
        </p:blipFill>
        <p:spPr>
          <a:xfrm>
            <a:off x="10132184" y="51838"/>
            <a:ext cx="1828801" cy="368300"/>
          </a:xfrm>
          <a:prstGeom prst="rect">
            <a:avLst/>
          </a:prstGeom>
          <a:noFill/>
          <a:ln>
            <a:noFill/>
          </a:ln>
        </p:spPr>
      </p:pic>
      <p:sp>
        <p:nvSpPr>
          <p:cNvPr id="871" name="Google Shape;871;p144"/>
          <p:cNvSpPr/>
          <p:nvPr/>
        </p:nvSpPr>
        <p:spPr>
          <a:xfrm>
            <a:off x="1991575" y="4878375"/>
            <a:ext cx="35376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=COUNTIF(Status:Status, "Complete")</a:t>
            </a:r>
            <a:endParaRPr sz="1600">
              <a:latin typeface="Source Sans Pro"/>
              <a:ea typeface="Source Sans Pro"/>
              <a:cs typeface="Source Sans Pro"/>
              <a:sym typeface="Source Sans Pro"/>
            </a:endParaRPr>
          </a:p>
        </p:txBody>
      </p:sp>
      <p:sp>
        <p:nvSpPr>
          <p:cNvPr id="872" name="Google Shape;872;p144"/>
          <p:cNvSpPr/>
          <p:nvPr/>
        </p:nvSpPr>
        <p:spPr>
          <a:xfrm>
            <a:off x="1991575" y="4095525"/>
            <a:ext cx="50949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=SUMIF(Status:Status, &lt;&gt;"complete", Amount:Amount)</a:t>
            </a:r>
            <a:endParaRPr sz="1600">
              <a:latin typeface="Source Sans Pro"/>
              <a:ea typeface="Source Sans Pro"/>
              <a:cs typeface="Source Sans Pro"/>
              <a:sym typeface="Source Sans Pro"/>
            </a:endParaRPr>
          </a:p>
        </p:txBody>
      </p:sp>
      <p:sp>
        <p:nvSpPr>
          <p:cNvPr id="873" name="Google Shape;873;p144"/>
          <p:cNvSpPr/>
          <p:nvPr/>
        </p:nvSpPr>
        <p:spPr>
          <a:xfrm>
            <a:off x="1991568" y="1677975"/>
            <a:ext cx="23946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=COUNT(Status:Status)</a:t>
            </a:r>
            <a:endParaRPr sz="1600">
              <a:latin typeface="Source Sans Pro"/>
              <a:ea typeface="Source Sans Pro"/>
              <a:cs typeface="Source Sans Pro"/>
              <a:sym typeface="Source Sans Pro"/>
            </a:endParaRPr>
          </a:p>
        </p:txBody>
      </p:sp>
      <p:sp>
        <p:nvSpPr>
          <p:cNvPr id="874" name="Google Shape;874;p144"/>
          <p:cNvSpPr/>
          <p:nvPr/>
        </p:nvSpPr>
        <p:spPr>
          <a:xfrm>
            <a:off x="1991568" y="2485000"/>
            <a:ext cx="23946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=SUM(Amount:Amount)</a:t>
            </a:r>
            <a:endParaRPr sz="1600">
              <a:latin typeface="Source Sans Pro"/>
              <a:ea typeface="Source Sans Pro"/>
              <a:cs typeface="Source Sans Pro"/>
              <a:sym typeface="Source Sans Pro"/>
            </a:endParaRPr>
          </a:p>
        </p:txBody>
      </p:sp>
      <p:sp>
        <p:nvSpPr>
          <p:cNvPr id="875" name="Google Shape;875;p144"/>
          <p:cNvSpPr/>
          <p:nvPr/>
        </p:nvSpPr>
        <p:spPr>
          <a:xfrm>
            <a:off x="1991575" y="3321875"/>
            <a:ext cx="54951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=SUM(Amount:Amount) - SUM([Amount Paid]:[Amount Paid])</a:t>
            </a:r>
            <a:endParaRPr sz="1600">
              <a:latin typeface="Source Sans Pro"/>
              <a:ea typeface="Source Sans Pro"/>
              <a:cs typeface="Source Sans Pro"/>
              <a:sym typeface="Source Sans Pro"/>
            </a:endParaRPr>
          </a:p>
        </p:txBody>
      </p:sp>
      <p:sp>
        <p:nvSpPr>
          <p:cNvPr id="876" name="Google Shape;876;p144"/>
          <p:cNvSpPr/>
          <p:nvPr/>
        </p:nvSpPr>
        <p:spPr>
          <a:xfrm>
            <a:off x="7740800" y="487138"/>
            <a:ext cx="4420800" cy="5862000"/>
          </a:xfrm>
          <a:prstGeom prst="rect">
            <a:avLst/>
          </a:prstGeom>
          <a:solidFill>
            <a:srgbClr val="004A70"/>
          </a:solidFill>
          <a:ln>
            <a:noFill/>
          </a:ln>
        </p:spPr>
        <p:txBody>
          <a:bodyPr spcFirstLastPara="1" wrap="square" lIns="91425" tIns="45700" rIns="91425" bIns="45700" anchor="ctr" anchorCtr="0">
            <a:noAutofit/>
          </a:bodyPr>
          <a:lstStyle/>
          <a:p>
            <a:pPr marL="914400" lvl="0" indent="0" algn="l" rtl="0">
              <a:spcBef>
                <a:spcPts val="0"/>
              </a:spcBef>
              <a:spcAft>
                <a:spcPts val="0"/>
              </a:spcAft>
              <a:buNone/>
            </a:pPr>
            <a:endParaRPr sz="1800">
              <a:solidFill>
                <a:srgbClr val="FFFFFF"/>
              </a:solidFill>
              <a:latin typeface="Calibri"/>
              <a:ea typeface="Calibri"/>
              <a:cs typeface="Calibri"/>
              <a:sym typeface="Calibri"/>
            </a:endParaRPr>
          </a:p>
        </p:txBody>
      </p:sp>
      <p:sp>
        <p:nvSpPr>
          <p:cNvPr id="877" name="Google Shape;877;p144"/>
          <p:cNvSpPr/>
          <p:nvPr/>
        </p:nvSpPr>
        <p:spPr>
          <a:xfrm>
            <a:off x="8005538" y="1085631"/>
            <a:ext cx="3891300" cy="46563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2000" b="1">
                <a:solidFill>
                  <a:schemeClr val="lt1"/>
                </a:solidFill>
                <a:latin typeface="Calibri"/>
                <a:ea typeface="Calibri"/>
                <a:cs typeface="Calibri"/>
                <a:sym typeface="Calibri"/>
              </a:rPr>
              <a:t>Common Formulas / Functions</a:t>
            </a:r>
            <a:r>
              <a:rPr lang="en-US" sz="1800" b="1" i="0" u="none" strike="noStrike" cap="none">
                <a:solidFill>
                  <a:schemeClr val="lt1"/>
                </a:solidFill>
                <a:latin typeface="Calibri"/>
                <a:ea typeface="Calibri"/>
                <a:cs typeface="Calibri"/>
                <a:sym typeface="Calibri"/>
              </a:rPr>
              <a:t> </a:t>
            </a:r>
            <a:endParaRPr sz="1800" b="1" i="0" u="none" strike="noStrike" cap="non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a:solidFill>
                  <a:schemeClr val="lt1"/>
                </a:solidFill>
                <a:latin typeface="Calibri"/>
                <a:ea typeface="Calibri"/>
                <a:cs typeface="Calibri"/>
                <a:sym typeface="Calibri"/>
              </a:rPr>
              <a:t>Counting items in a column</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r>
              <a:rPr lang="en-US" sz="1600">
                <a:solidFill>
                  <a:schemeClr val="lt1"/>
                </a:solidFill>
                <a:latin typeface="Calibri"/>
                <a:ea typeface="Calibri"/>
                <a:cs typeface="Calibri"/>
                <a:sym typeface="Calibri"/>
              </a:rPr>
              <a:t>=SUM(Column:Column)</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endParaRPr sz="160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a:solidFill>
                  <a:schemeClr val="lt1"/>
                </a:solidFill>
                <a:latin typeface="Calibri"/>
                <a:ea typeface="Calibri"/>
                <a:cs typeface="Calibri"/>
                <a:sym typeface="Calibri"/>
              </a:rPr>
              <a:t>Counting similar items in a column</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r>
              <a:rPr lang="en-US" sz="1600">
                <a:solidFill>
                  <a:schemeClr val="lt1"/>
                </a:solidFill>
                <a:latin typeface="Calibri"/>
                <a:ea typeface="Calibri"/>
                <a:cs typeface="Calibri"/>
                <a:sym typeface="Calibri"/>
              </a:rPr>
              <a:t>=COUNTIF(Column:Column, “Value to count”)</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endParaRPr sz="160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a:solidFill>
                  <a:schemeClr val="lt1"/>
                </a:solidFill>
                <a:latin typeface="Calibri"/>
                <a:ea typeface="Calibri"/>
                <a:cs typeface="Calibri"/>
                <a:sym typeface="Calibri"/>
              </a:rPr>
              <a:t>Count number of checkboxes</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r>
              <a:rPr lang="en-US" sz="1600">
                <a:solidFill>
                  <a:schemeClr val="lt1"/>
                </a:solidFill>
                <a:latin typeface="Calibri"/>
                <a:ea typeface="Calibri"/>
                <a:cs typeface="Calibri"/>
                <a:sym typeface="Calibri"/>
              </a:rPr>
              <a:t>=COUNTIF(Checkbox Column:Checkbox Column, =1)</a:t>
            </a:r>
            <a:endParaRPr sz="1600">
              <a:solidFill>
                <a:schemeClr val="lt1"/>
              </a:solidFill>
              <a:latin typeface="Calibri"/>
              <a:ea typeface="Calibri"/>
              <a:cs typeface="Calibri"/>
              <a:sym typeface="Calibri"/>
            </a:endParaRPr>
          </a:p>
          <a:p>
            <a:pPr marL="457200" marR="0" lvl="0" indent="0" algn="l" rtl="0">
              <a:lnSpc>
                <a:spcPct val="100000"/>
              </a:lnSpc>
              <a:spcBef>
                <a:spcPts val="0"/>
              </a:spcBef>
              <a:spcAft>
                <a:spcPts val="0"/>
              </a:spcAft>
              <a:buNone/>
            </a:pPr>
            <a:endParaRPr sz="160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a:solidFill>
                  <a:schemeClr val="lt1"/>
                </a:solidFill>
                <a:latin typeface="Calibri"/>
                <a:ea typeface="Calibri"/>
                <a:cs typeface="Calibri"/>
                <a:sym typeface="Calibri"/>
              </a:rPr>
              <a:t>Count multiple variables</a:t>
            </a:r>
            <a:br>
              <a:rPr lang="en-US" sz="1600">
                <a:solidFill>
                  <a:schemeClr val="lt1"/>
                </a:solidFill>
                <a:latin typeface="Calibri"/>
                <a:ea typeface="Calibri"/>
                <a:cs typeface="Calibri"/>
                <a:sym typeface="Calibri"/>
              </a:rPr>
            </a:br>
            <a:r>
              <a:rPr lang="en-US" sz="1600">
                <a:solidFill>
                  <a:schemeClr val="lt1"/>
                </a:solidFill>
                <a:latin typeface="Calibri"/>
                <a:ea typeface="Calibri"/>
                <a:cs typeface="Calibri"/>
                <a:sym typeface="Calibri"/>
              </a:rPr>
              <a:t>=COUNTIFS(Column:Column, “Variable”, Column:Column, “Variable”)</a:t>
            </a:r>
            <a:endParaRPr sz="1600">
              <a:solidFill>
                <a:schemeClr val="lt1"/>
              </a:solidFill>
              <a:latin typeface="Calibri"/>
              <a:ea typeface="Calibri"/>
              <a:cs typeface="Calibri"/>
              <a:sym typeface="Calibri"/>
            </a:endParaRPr>
          </a:p>
        </p:txBody>
      </p:sp>
      <p:sp>
        <p:nvSpPr>
          <p:cNvPr id="878" name="Google Shape;878;p144"/>
          <p:cNvSpPr/>
          <p:nvPr/>
        </p:nvSpPr>
        <p:spPr>
          <a:xfrm>
            <a:off x="1986825" y="5716575"/>
            <a:ext cx="49998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=[Total Invoices (COUNT)]# - [Invoices Paid (COUNTIF)]#</a:t>
            </a:r>
            <a:endParaRPr sz="1600">
              <a:latin typeface="Source Sans Pro"/>
              <a:ea typeface="Source Sans Pro"/>
              <a:cs typeface="Source Sans Pro"/>
              <a:sym typeface="Source Sans Pro"/>
            </a:endParaRPr>
          </a:p>
        </p:txBody>
      </p:sp>
    </p:spTree>
    <p:extLst>
      <p:ext uri="{BB962C8B-B14F-4D97-AF65-F5344CB8AC3E}">
        <p14:creationId xmlns:p14="http://schemas.microsoft.com/office/powerpoint/2010/main" val="364546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839"/>
        <p:cNvGrpSpPr/>
        <p:nvPr/>
      </p:nvGrpSpPr>
      <p:grpSpPr>
        <a:xfrm>
          <a:off x="0" y="0"/>
          <a:ext cx="0" cy="0"/>
          <a:chOff x="0" y="0"/>
          <a:chExt cx="0" cy="0"/>
        </a:xfrm>
      </p:grpSpPr>
      <p:sp>
        <p:nvSpPr>
          <p:cNvPr id="840" name="Google Shape;840;p142"/>
          <p:cNvSpPr/>
          <p:nvPr/>
        </p:nvSpPr>
        <p:spPr>
          <a:xfrm>
            <a:off x="7771200" y="508800"/>
            <a:ext cx="4420800" cy="5840400"/>
          </a:xfrm>
          <a:prstGeom prst="rect">
            <a:avLst/>
          </a:prstGeom>
          <a:solidFill>
            <a:srgbClr val="004A70"/>
          </a:solidFill>
          <a:ln>
            <a:noFill/>
          </a:ln>
        </p:spPr>
        <p:txBody>
          <a:bodyPr spcFirstLastPara="1" wrap="square" lIns="91425" tIns="45700" rIns="91425" bIns="45700" anchor="ctr" anchorCtr="0">
            <a:noAutofit/>
          </a:bodyPr>
          <a:lstStyle/>
          <a:p>
            <a:pPr marL="914400" lvl="0" indent="0" algn="l" rtl="0">
              <a:spcBef>
                <a:spcPts val="0"/>
              </a:spcBef>
              <a:spcAft>
                <a:spcPts val="0"/>
              </a:spcAft>
              <a:buNone/>
            </a:pPr>
            <a:endParaRPr sz="1800">
              <a:solidFill>
                <a:srgbClr val="FFFFFF"/>
              </a:solidFill>
              <a:latin typeface="Calibri"/>
              <a:ea typeface="Calibri"/>
              <a:cs typeface="Calibri"/>
              <a:sym typeface="Calibri"/>
            </a:endParaRPr>
          </a:p>
        </p:txBody>
      </p:sp>
      <p:sp>
        <p:nvSpPr>
          <p:cNvPr id="841" name="Google Shape;841;p142"/>
          <p:cNvSpPr txBox="1"/>
          <p:nvPr/>
        </p:nvSpPr>
        <p:spPr>
          <a:xfrm>
            <a:off x="76200" y="0"/>
            <a:ext cx="10972800" cy="508800"/>
          </a:xfrm>
          <a:prstGeom prst="rect">
            <a:avLst/>
          </a:prstGeom>
          <a:noFill/>
          <a:ln>
            <a:noFill/>
          </a:ln>
        </p:spPr>
        <p:txBody>
          <a:bodyPr spcFirstLastPara="1" wrap="square" lIns="121900" tIns="60925" rIns="121900" bIns="60925" anchor="ctr"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i="0" u="none" strike="noStrike" cap="none">
                <a:solidFill>
                  <a:srgbClr val="FFFFFF"/>
                </a:solidFill>
                <a:latin typeface="Calibri"/>
                <a:ea typeface="Calibri"/>
                <a:cs typeface="Calibri"/>
                <a:sym typeface="Calibri"/>
              </a:rPr>
              <a:t>Sheet Summary</a:t>
            </a:r>
            <a:endParaRPr sz="3000" i="0" u="none" strike="noStrike" cap="none">
              <a:solidFill>
                <a:srgbClr val="FFFFFF"/>
              </a:solidFill>
              <a:latin typeface="Calibri"/>
              <a:ea typeface="Calibri"/>
              <a:cs typeface="Calibri"/>
              <a:sym typeface="Calibri"/>
            </a:endParaRPr>
          </a:p>
        </p:txBody>
      </p:sp>
      <p:sp>
        <p:nvSpPr>
          <p:cNvPr id="842" name="Google Shape;842;p14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3" name="Google Shape;843;p142"/>
          <p:cNvSpPr/>
          <p:nvPr/>
        </p:nvSpPr>
        <p:spPr>
          <a:xfrm>
            <a:off x="8035950" y="1100838"/>
            <a:ext cx="3891300" cy="4656300"/>
          </a:xfrm>
          <a:prstGeom prst="roundRect">
            <a:avLst>
              <a:gd name="adj" fmla="val 16667"/>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2000" b="1" i="0" u="none" strike="noStrike" cap="none" dirty="0">
                <a:solidFill>
                  <a:schemeClr val="lt1"/>
                </a:solidFill>
                <a:latin typeface="Calibri"/>
                <a:ea typeface="Calibri"/>
                <a:cs typeface="Calibri"/>
                <a:sym typeface="Calibri"/>
              </a:rPr>
              <a:t>Why should you use a Sheet Summary?</a:t>
            </a:r>
            <a:r>
              <a:rPr lang="en-US" sz="1800" b="1" i="0" u="none" strike="noStrike" cap="none" dirty="0">
                <a:solidFill>
                  <a:schemeClr val="lt1"/>
                </a:solidFill>
                <a:latin typeface="Calibri"/>
                <a:ea typeface="Calibri"/>
                <a:cs typeface="Calibri"/>
                <a:sym typeface="Calibri"/>
              </a:rPr>
              <a:t> </a:t>
            </a:r>
            <a:endParaRPr sz="1800" b="1" i="0" u="none" strike="noStrike" cap="none" dirty="0">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i="0" u="none" strike="noStrike" cap="none" dirty="0">
                <a:solidFill>
                  <a:schemeClr val="lt1"/>
                </a:solidFill>
                <a:latin typeface="Calibri"/>
                <a:ea typeface="Calibri"/>
                <a:cs typeface="Calibri"/>
                <a:sym typeface="Calibri"/>
              </a:rPr>
              <a:t>Big picture look at a project and its health</a:t>
            </a:r>
            <a:br>
              <a:rPr lang="en-US" sz="1600" i="0" u="none" strike="noStrike" cap="none" dirty="0">
                <a:solidFill>
                  <a:schemeClr val="lt1"/>
                </a:solidFill>
                <a:latin typeface="Calibri"/>
                <a:ea typeface="Calibri"/>
                <a:cs typeface="Calibri"/>
                <a:sym typeface="Calibri"/>
              </a:rPr>
            </a:br>
            <a:endParaRPr sz="1600" i="0" u="none" strike="noStrike" cap="none" dirty="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i="0" u="none" strike="noStrike" cap="none" dirty="0">
                <a:solidFill>
                  <a:schemeClr val="lt1"/>
                </a:solidFill>
                <a:latin typeface="Calibri"/>
                <a:ea typeface="Calibri"/>
                <a:cs typeface="Calibri"/>
                <a:sym typeface="Calibri"/>
              </a:rPr>
              <a:t>Spend less time tracking down key information</a:t>
            </a:r>
            <a:br>
              <a:rPr lang="en-US" sz="1600" i="0" u="none" strike="noStrike" cap="none" dirty="0">
                <a:solidFill>
                  <a:schemeClr val="lt1"/>
                </a:solidFill>
                <a:latin typeface="Calibri"/>
                <a:ea typeface="Calibri"/>
                <a:cs typeface="Calibri"/>
                <a:sym typeface="Calibri"/>
              </a:rPr>
            </a:br>
            <a:endParaRPr sz="1600" i="0" u="none" strike="noStrike" cap="none" dirty="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i="0" u="none" strike="noStrike" cap="none" dirty="0">
                <a:solidFill>
                  <a:schemeClr val="lt1"/>
                </a:solidFill>
                <a:latin typeface="Calibri"/>
                <a:ea typeface="Calibri"/>
                <a:cs typeface="Calibri"/>
                <a:sym typeface="Calibri"/>
              </a:rPr>
              <a:t>Report on critical metrics from the sheet or other sheets</a:t>
            </a:r>
            <a:endParaRPr sz="1600" i="0" u="none" strike="noStrike" cap="none" dirty="0">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400" i="0" u="none" strike="noStrike" cap="none" dirty="0">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800" b="1" i="0" u="none" strike="noStrike" cap="none" dirty="0">
                <a:solidFill>
                  <a:schemeClr val="lt1"/>
                </a:solidFill>
                <a:latin typeface="Calibri"/>
                <a:ea typeface="Calibri"/>
                <a:cs typeface="Calibri"/>
                <a:sym typeface="Calibri"/>
              </a:rPr>
              <a:t>Notes:</a:t>
            </a:r>
            <a:r>
              <a:rPr lang="en-US" sz="1800" i="0" u="none" strike="noStrike" cap="none" dirty="0">
                <a:solidFill>
                  <a:schemeClr val="lt1"/>
                </a:solidFill>
                <a:latin typeface="Calibri"/>
                <a:ea typeface="Calibri"/>
                <a:cs typeface="Calibri"/>
                <a:sym typeface="Calibri"/>
              </a:rPr>
              <a:t> </a:t>
            </a:r>
            <a:endParaRPr sz="1800" i="0" u="none" strike="noStrike" cap="none" dirty="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i="0" u="none" strike="noStrike" cap="none" dirty="0">
                <a:solidFill>
                  <a:schemeClr val="lt1"/>
                </a:solidFill>
                <a:latin typeface="Calibri"/>
                <a:ea typeface="Calibri"/>
                <a:cs typeface="Calibri"/>
                <a:sym typeface="Calibri"/>
              </a:rPr>
              <a:t>Can only be created by Owners or Admins</a:t>
            </a:r>
            <a:br>
              <a:rPr lang="en-US" sz="1600" i="0" u="none" strike="noStrike" cap="none" dirty="0">
                <a:solidFill>
                  <a:schemeClr val="lt1"/>
                </a:solidFill>
                <a:latin typeface="Calibri"/>
                <a:ea typeface="Calibri"/>
                <a:cs typeface="Calibri"/>
                <a:sym typeface="Calibri"/>
              </a:rPr>
            </a:br>
            <a:endParaRPr sz="1600" i="0" u="none" strike="noStrike" cap="none" dirty="0">
              <a:solidFill>
                <a:schemeClr val="lt1"/>
              </a:solidFill>
              <a:latin typeface="Calibri"/>
              <a:ea typeface="Calibri"/>
              <a:cs typeface="Calibri"/>
              <a:sym typeface="Calibri"/>
            </a:endParaRPr>
          </a:p>
          <a:p>
            <a:pPr marL="457200" marR="0" lvl="0" indent="-330200" algn="l" rtl="0">
              <a:lnSpc>
                <a:spcPct val="100000"/>
              </a:lnSpc>
              <a:spcBef>
                <a:spcPts val="0"/>
              </a:spcBef>
              <a:spcAft>
                <a:spcPts val="0"/>
              </a:spcAft>
              <a:buClr>
                <a:schemeClr val="lt1"/>
              </a:buClr>
              <a:buSzPts val="1600"/>
              <a:buFont typeface="Calibri"/>
              <a:buChar char="●"/>
            </a:pPr>
            <a:r>
              <a:rPr lang="en-US" sz="1600" i="0" u="none" strike="noStrike" cap="none" dirty="0">
                <a:solidFill>
                  <a:schemeClr val="lt1"/>
                </a:solidFill>
                <a:latin typeface="Calibri"/>
                <a:ea typeface="Calibri"/>
                <a:cs typeface="Calibri"/>
                <a:sym typeface="Calibri"/>
              </a:rPr>
              <a:t>Can be edited by Editors</a:t>
            </a:r>
            <a:endParaRPr sz="1600" i="0" u="none" strike="noStrike" cap="none" dirty="0">
              <a:solidFill>
                <a:schemeClr val="lt1"/>
              </a:solidFill>
              <a:latin typeface="Calibri"/>
              <a:ea typeface="Calibri"/>
              <a:cs typeface="Calibri"/>
              <a:sym typeface="Calibri"/>
            </a:endParaRPr>
          </a:p>
        </p:txBody>
      </p:sp>
      <p:pic>
        <p:nvPicPr>
          <p:cNvPr id="844" name="Google Shape;844;p142"/>
          <p:cNvPicPr preferRelativeResize="0"/>
          <p:nvPr/>
        </p:nvPicPr>
        <p:blipFill rotWithShape="1">
          <a:blip r:embed="rId3">
            <a:alphaModFix/>
          </a:blip>
          <a:srcRect/>
          <a:stretch/>
        </p:blipFill>
        <p:spPr>
          <a:xfrm>
            <a:off x="1900137" y="833409"/>
            <a:ext cx="3691138" cy="5382910"/>
          </a:xfrm>
          <a:prstGeom prst="rect">
            <a:avLst/>
          </a:prstGeom>
          <a:noFill/>
          <a:ln w="9525" cap="flat" cmpd="sng">
            <a:solidFill>
              <a:schemeClr val="accent1"/>
            </a:solidFill>
            <a:prstDash val="solid"/>
            <a:round/>
            <a:headEnd type="none" w="sm" len="sm"/>
            <a:tailEnd type="none" w="sm" len="sm"/>
          </a:ln>
          <a:effectLst>
            <a:outerShdw blurRad="57150" dist="19050" dir="5400000" algn="bl" rotWithShape="0">
              <a:srgbClr val="000000">
                <a:alpha val="50000"/>
              </a:srgbClr>
            </a:outerShdw>
          </a:effectLst>
        </p:spPr>
      </p:pic>
      <p:pic>
        <p:nvPicPr>
          <p:cNvPr id="845" name="Google Shape;845;p142"/>
          <p:cNvPicPr preferRelativeResize="0"/>
          <p:nvPr/>
        </p:nvPicPr>
        <p:blipFill rotWithShape="1">
          <a:blip r:embed="rId4">
            <a:alphaModFix/>
          </a:blip>
          <a:srcRect l="21710" t="19174" r="14112" b="23105"/>
          <a:stretch/>
        </p:blipFill>
        <p:spPr>
          <a:xfrm>
            <a:off x="564203" y="852865"/>
            <a:ext cx="729575" cy="727124"/>
          </a:xfrm>
          <a:prstGeom prst="rect">
            <a:avLst/>
          </a:prstGeom>
          <a:noFill/>
          <a:ln w="9525" cap="flat" cmpd="sng">
            <a:solidFill>
              <a:schemeClr val="accent1"/>
            </a:solidFill>
            <a:prstDash val="solid"/>
            <a:round/>
            <a:headEnd type="none" w="sm" len="sm"/>
            <a:tailEnd type="none" w="sm" len="sm"/>
          </a:ln>
        </p:spPr>
      </p:pic>
      <p:pic>
        <p:nvPicPr>
          <p:cNvPr id="846" name="Google Shape;846;p142"/>
          <p:cNvPicPr preferRelativeResize="0"/>
          <p:nvPr/>
        </p:nvPicPr>
        <p:blipFill rotWithShape="1">
          <a:blip r:embed="rId5">
            <a:alphaModFix/>
          </a:blip>
          <a:srcRect/>
          <a:stretch/>
        </p:blipFill>
        <p:spPr>
          <a:xfrm>
            <a:off x="10094784" y="6426814"/>
            <a:ext cx="1828801" cy="368300"/>
          </a:xfrm>
          <a:prstGeom prst="rect">
            <a:avLst/>
          </a:prstGeom>
          <a:noFill/>
          <a:ln>
            <a:noFill/>
          </a:ln>
        </p:spPr>
      </p:pic>
    </p:spTree>
    <p:extLst>
      <p:ext uri="{BB962C8B-B14F-4D97-AF65-F5344CB8AC3E}">
        <p14:creationId xmlns:p14="http://schemas.microsoft.com/office/powerpoint/2010/main" val="1888033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Shape 803"/>
        <p:cNvGrpSpPr/>
        <p:nvPr/>
      </p:nvGrpSpPr>
      <p:grpSpPr>
        <a:xfrm>
          <a:off x="0" y="0"/>
          <a:ext cx="0" cy="0"/>
          <a:chOff x="0" y="0"/>
          <a:chExt cx="0" cy="0"/>
        </a:xfrm>
      </p:grpSpPr>
      <p:sp>
        <p:nvSpPr>
          <p:cNvPr id="804" name="Google Shape;804;p139"/>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SzPts val="3700"/>
              <a:buNone/>
            </a:pPr>
            <a:r>
              <a:rPr lang="en-US" sz="3000" b="1">
                <a:solidFill>
                  <a:srgbClr val="FFFFFF"/>
                </a:solidFill>
              </a:rPr>
              <a:t>Formulas Overview</a:t>
            </a:r>
            <a:endParaRPr sz="3000" b="1">
              <a:solidFill>
                <a:srgbClr val="FFFFFF"/>
              </a:solidFill>
            </a:endParaRPr>
          </a:p>
        </p:txBody>
      </p:sp>
      <p:sp>
        <p:nvSpPr>
          <p:cNvPr id="805" name="Google Shape;805;p139"/>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06" name="Google Shape;806;p139"/>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807" name="Google Shape;807;p139"/>
          <p:cNvSpPr/>
          <p:nvPr/>
        </p:nvSpPr>
        <p:spPr>
          <a:xfrm>
            <a:off x="7143870" y="811335"/>
            <a:ext cx="4644000" cy="4953900"/>
          </a:xfrm>
          <a:prstGeom prst="roundRect">
            <a:avLst>
              <a:gd name="adj" fmla="val 7046"/>
            </a:avLst>
          </a:prstGeom>
          <a:solidFill>
            <a:srgbClr val="00206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None/>
            </a:pPr>
            <a:r>
              <a:rPr lang="en-US" sz="2000" b="1">
                <a:solidFill>
                  <a:schemeClr val="lt1"/>
                </a:solidFill>
                <a:latin typeface="Source Sans Pro"/>
                <a:ea typeface="Source Sans Pro"/>
                <a:cs typeface="Source Sans Pro"/>
                <a:sym typeface="Source Sans Pro"/>
              </a:rPr>
              <a:t>Column Types that allow formulas</a:t>
            </a:r>
            <a:br>
              <a:rPr lang="en-US" sz="2000" b="1">
                <a:solidFill>
                  <a:schemeClr val="lt1"/>
                </a:solidFill>
                <a:latin typeface="Source Sans Pro"/>
                <a:ea typeface="Source Sans Pro"/>
                <a:cs typeface="Source Sans Pro"/>
                <a:sym typeface="Source Sans Pro"/>
              </a:rPr>
            </a:b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Text/Number</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Contact List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Date</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Dropdown List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Checkbox</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Symbol</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 Allocation</a:t>
            </a: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r>
              <a:rPr lang="en-US" sz="1800" b="1">
                <a:solidFill>
                  <a:schemeClr val="lt1"/>
                </a:solidFill>
                <a:latin typeface="Source Sans Pro"/>
                <a:ea typeface="Source Sans Pro"/>
                <a:cs typeface="Source Sans Pro"/>
                <a:sym typeface="Source Sans Pro"/>
              </a:rPr>
              <a:t>Heads up: </a:t>
            </a:r>
            <a:r>
              <a:rPr lang="en-US" sz="1800">
                <a:solidFill>
                  <a:schemeClr val="lt1"/>
                </a:solidFill>
                <a:latin typeface="Source Sans Pro"/>
                <a:ea typeface="Source Sans Pro"/>
                <a:cs typeface="Source Sans Pro"/>
                <a:sym typeface="Source Sans Pro"/>
              </a:rPr>
              <a:t>Cells used in dependencies or resource management cannot be part of a formula.</a:t>
            </a: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Clr>
                <a:schemeClr val="dk1"/>
              </a:buClr>
              <a:buSzPts val="1100"/>
              <a:buFont typeface="Arial"/>
              <a:buNone/>
            </a:pPr>
            <a:r>
              <a:rPr lang="en-US" sz="1800" b="1">
                <a:solidFill>
                  <a:schemeClr val="lt1"/>
                </a:solidFill>
                <a:latin typeface="Source Sans Pro"/>
                <a:ea typeface="Source Sans Pro"/>
                <a:cs typeface="Source Sans Pro"/>
                <a:sym typeface="Source Sans Pro"/>
              </a:rPr>
              <a:t>TIP: </a:t>
            </a:r>
            <a:r>
              <a:rPr lang="en-US" sz="1800">
                <a:solidFill>
                  <a:schemeClr val="lt1"/>
                </a:solidFill>
                <a:latin typeface="Source Sans Pro"/>
                <a:ea typeface="Source Sans Pro"/>
                <a:cs typeface="Source Sans Pro"/>
                <a:sym typeface="Source Sans Pro"/>
              </a:rPr>
              <a:t>Use CHILDREN() as your range for Hierarchies → =SUM(CHILDREN())</a:t>
            </a:r>
            <a:endParaRPr sz="1800">
              <a:solidFill>
                <a:schemeClr val="lt1"/>
              </a:solidFill>
              <a:latin typeface="Source Sans Pro"/>
              <a:ea typeface="Source Sans Pro"/>
              <a:cs typeface="Source Sans Pro"/>
              <a:sym typeface="Source Sans Pro"/>
            </a:endParaRPr>
          </a:p>
        </p:txBody>
      </p:sp>
      <p:graphicFrame>
        <p:nvGraphicFramePr>
          <p:cNvPr id="808" name="Google Shape;808;p139"/>
          <p:cNvGraphicFramePr/>
          <p:nvPr/>
        </p:nvGraphicFramePr>
        <p:xfrm>
          <a:off x="1183450" y="979865"/>
          <a:ext cx="4654000" cy="4785370"/>
        </p:xfrm>
        <a:graphic>
          <a:graphicData uri="http://schemas.openxmlformats.org/drawingml/2006/table">
            <a:tbl>
              <a:tblPr>
                <a:noFill/>
                <a:tableStyleId>{F7734FCB-6739-4C08-B1A4-2E327D2F4F05}</a:tableStyleId>
              </a:tblPr>
              <a:tblGrid>
                <a:gridCol w="2002125">
                  <a:extLst>
                    <a:ext uri="{9D8B030D-6E8A-4147-A177-3AD203B41FA5}">
                      <a16:colId xmlns:a16="http://schemas.microsoft.com/office/drawing/2014/main" val="20000"/>
                    </a:ext>
                  </a:extLst>
                </a:gridCol>
                <a:gridCol w="2651875">
                  <a:extLst>
                    <a:ext uri="{9D8B030D-6E8A-4147-A177-3AD203B41FA5}">
                      <a16:colId xmlns:a16="http://schemas.microsoft.com/office/drawing/2014/main" val="20001"/>
                    </a:ext>
                  </a:extLst>
                </a:gridCol>
              </a:tblGrid>
              <a:tr h="401900">
                <a:tc>
                  <a:txBody>
                    <a:bodyPr/>
                    <a:lstStyle/>
                    <a:p>
                      <a:pPr marL="0" lvl="0" indent="0" algn="ctr" rtl="0">
                        <a:spcBef>
                          <a:spcPts val="0"/>
                        </a:spcBef>
                        <a:spcAft>
                          <a:spcPts val="0"/>
                        </a:spcAft>
                        <a:buNone/>
                      </a:pPr>
                      <a:r>
                        <a:rPr lang="en-US" sz="1800" b="1"/>
                        <a:t>Symbol</a:t>
                      </a:r>
                      <a:endParaRPr sz="1800" b="1"/>
                    </a:p>
                  </a:txBody>
                  <a:tcPr marL="91425" marR="91425" marT="91425" marB="91425"/>
                </a:tc>
                <a:tc>
                  <a:txBody>
                    <a:bodyPr/>
                    <a:lstStyle/>
                    <a:p>
                      <a:pPr marL="0" lvl="0" indent="0" algn="ctr" rtl="0">
                        <a:spcBef>
                          <a:spcPts val="0"/>
                        </a:spcBef>
                        <a:spcAft>
                          <a:spcPts val="0"/>
                        </a:spcAft>
                        <a:buNone/>
                      </a:pPr>
                      <a:r>
                        <a:rPr lang="en-US" sz="1800" b="1"/>
                        <a:t>Description</a:t>
                      </a:r>
                      <a:endParaRPr sz="1800" b="1"/>
                    </a:p>
                  </a:txBody>
                  <a:tcPr marL="91425" marR="91425" marT="91425" marB="91425"/>
                </a:tc>
                <a:extLst>
                  <a:ext uri="{0D108BD9-81ED-4DB2-BD59-A6C34878D82A}">
                    <a16:rowId xmlns:a16="http://schemas.microsoft.com/office/drawing/2014/main" val="10000"/>
                  </a:ext>
                </a:extLst>
              </a:tr>
              <a:tr h="432825">
                <a:tc>
                  <a:txBody>
                    <a:bodyPr/>
                    <a:lstStyle/>
                    <a:p>
                      <a:pPr marL="0" lvl="0" indent="0" algn="ctr" rtl="0">
                        <a:spcBef>
                          <a:spcPts val="0"/>
                        </a:spcBef>
                        <a:spcAft>
                          <a:spcPts val="0"/>
                        </a:spcAft>
                        <a:buNone/>
                      </a:pPr>
                      <a:r>
                        <a:rPr lang="en-US" sz="1600"/>
                        <a:t>+</a:t>
                      </a:r>
                      <a:endParaRPr sz="1600"/>
                    </a:p>
                  </a:txBody>
                  <a:tcPr marL="91425" marR="91425" marT="91425" marB="91425"/>
                </a:tc>
                <a:tc>
                  <a:txBody>
                    <a:bodyPr/>
                    <a:lstStyle/>
                    <a:p>
                      <a:pPr marL="0" lvl="0" indent="0" algn="l" rtl="0">
                        <a:spcBef>
                          <a:spcPts val="0"/>
                        </a:spcBef>
                        <a:spcAft>
                          <a:spcPts val="0"/>
                        </a:spcAft>
                        <a:buNone/>
                      </a:pPr>
                      <a:r>
                        <a:rPr lang="en-US" sz="1600"/>
                        <a:t>Add</a:t>
                      </a:r>
                      <a:endParaRPr sz="1600"/>
                    </a:p>
                  </a:txBody>
                  <a:tcPr marL="91425" marR="91425" marT="91425" marB="91425"/>
                </a:tc>
                <a:extLst>
                  <a:ext uri="{0D108BD9-81ED-4DB2-BD59-A6C34878D82A}">
                    <a16:rowId xmlns:a16="http://schemas.microsoft.com/office/drawing/2014/main" val="10001"/>
                  </a:ext>
                </a:extLst>
              </a:tr>
              <a:tr h="432825">
                <a:tc>
                  <a:txBody>
                    <a:bodyPr/>
                    <a:lstStyle/>
                    <a:p>
                      <a:pPr marL="0" lvl="0" indent="0" algn="ctr" rtl="0">
                        <a:spcBef>
                          <a:spcPts val="0"/>
                        </a:spcBef>
                        <a:spcAft>
                          <a:spcPts val="0"/>
                        </a:spcAft>
                        <a:buNone/>
                      </a:pPr>
                      <a:r>
                        <a:rPr lang="en-US" sz="1600"/>
                        <a:t>-</a:t>
                      </a:r>
                      <a:endParaRPr sz="1600"/>
                    </a:p>
                  </a:txBody>
                  <a:tcPr marL="91425" marR="91425" marT="91425" marB="91425"/>
                </a:tc>
                <a:tc>
                  <a:txBody>
                    <a:bodyPr/>
                    <a:lstStyle/>
                    <a:p>
                      <a:pPr marL="0" lvl="0" indent="0" algn="l" rtl="0">
                        <a:spcBef>
                          <a:spcPts val="0"/>
                        </a:spcBef>
                        <a:spcAft>
                          <a:spcPts val="0"/>
                        </a:spcAft>
                        <a:buNone/>
                      </a:pPr>
                      <a:r>
                        <a:rPr lang="en-US" sz="1600"/>
                        <a:t>Subtract</a:t>
                      </a:r>
                      <a:endParaRPr sz="1600"/>
                    </a:p>
                  </a:txBody>
                  <a:tcPr marL="91425" marR="91425" marT="91425" marB="91425"/>
                </a:tc>
                <a:extLst>
                  <a:ext uri="{0D108BD9-81ED-4DB2-BD59-A6C34878D82A}">
                    <a16:rowId xmlns:a16="http://schemas.microsoft.com/office/drawing/2014/main" val="10002"/>
                  </a:ext>
                </a:extLst>
              </a:tr>
              <a:tr h="432825">
                <a:tc>
                  <a:txBody>
                    <a:bodyPr/>
                    <a:lstStyle/>
                    <a:p>
                      <a:pPr marL="0" lvl="0" indent="0" algn="ctr" rtl="0">
                        <a:spcBef>
                          <a:spcPts val="0"/>
                        </a:spcBef>
                        <a:spcAft>
                          <a:spcPts val="0"/>
                        </a:spcAft>
                        <a:buNone/>
                      </a:pPr>
                      <a:r>
                        <a:rPr lang="en-US" sz="1600"/>
                        <a:t>*</a:t>
                      </a:r>
                      <a:endParaRPr sz="1600"/>
                    </a:p>
                  </a:txBody>
                  <a:tcPr marL="91425" marR="91425" marT="91425" marB="91425"/>
                </a:tc>
                <a:tc>
                  <a:txBody>
                    <a:bodyPr/>
                    <a:lstStyle/>
                    <a:p>
                      <a:pPr marL="0" lvl="0" indent="0" algn="l" rtl="0">
                        <a:spcBef>
                          <a:spcPts val="0"/>
                        </a:spcBef>
                        <a:spcAft>
                          <a:spcPts val="0"/>
                        </a:spcAft>
                        <a:buNone/>
                      </a:pPr>
                      <a:r>
                        <a:rPr lang="en-US" sz="1600"/>
                        <a:t>Multiply</a:t>
                      </a:r>
                      <a:endParaRPr sz="1600"/>
                    </a:p>
                  </a:txBody>
                  <a:tcPr marL="91425" marR="91425" marT="91425" marB="91425"/>
                </a:tc>
                <a:extLst>
                  <a:ext uri="{0D108BD9-81ED-4DB2-BD59-A6C34878D82A}">
                    <a16:rowId xmlns:a16="http://schemas.microsoft.com/office/drawing/2014/main" val="10003"/>
                  </a:ext>
                </a:extLst>
              </a:tr>
              <a:tr h="432825">
                <a:tc>
                  <a:txBody>
                    <a:bodyPr/>
                    <a:lstStyle/>
                    <a:p>
                      <a:pPr marL="0" lvl="0" indent="0" algn="ctr" rtl="0">
                        <a:spcBef>
                          <a:spcPts val="0"/>
                        </a:spcBef>
                        <a:spcAft>
                          <a:spcPts val="0"/>
                        </a:spcAft>
                        <a:buNone/>
                      </a:pPr>
                      <a:r>
                        <a:rPr lang="en-US" sz="1600"/>
                        <a:t>/</a:t>
                      </a:r>
                      <a:endParaRPr sz="1600"/>
                    </a:p>
                  </a:txBody>
                  <a:tcPr marL="91425" marR="91425" marT="91425" marB="91425"/>
                </a:tc>
                <a:tc>
                  <a:txBody>
                    <a:bodyPr/>
                    <a:lstStyle/>
                    <a:p>
                      <a:pPr marL="0" lvl="0" indent="0" algn="l" rtl="0">
                        <a:spcBef>
                          <a:spcPts val="0"/>
                        </a:spcBef>
                        <a:spcAft>
                          <a:spcPts val="0"/>
                        </a:spcAft>
                        <a:buNone/>
                      </a:pPr>
                      <a:r>
                        <a:rPr lang="en-US" sz="1600"/>
                        <a:t>Divide</a:t>
                      </a:r>
                      <a:endParaRPr sz="1600"/>
                    </a:p>
                  </a:txBody>
                  <a:tcPr marL="91425" marR="91425" marT="91425" marB="91425"/>
                </a:tc>
                <a:extLst>
                  <a:ext uri="{0D108BD9-81ED-4DB2-BD59-A6C34878D82A}">
                    <a16:rowId xmlns:a16="http://schemas.microsoft.com/office/drawing/2014/main" val="10004"/>
                  </a:ext>
                </a:extLst>
              </a:tr>
              <a:tr h="432825">
                <a:tc>
                  <a:txBody>
                    <a:bodyPr/>
                    <a:lstStyle/>
                    <a:p>
                      <a:pPr marL="0" lvl="0" indent="0" algn="ctr" rtl="0">
                        <a:spcBef>
                          <a:spcPts val="0"/>
                        </a:spcBef>
                        <a:spcAft>
                          <a:spcPts val="0"/>
                        </a:spcAft>
                        <a:buNone/>
                      </a:pPr>
                      <a:r>
                        <a:rPr lang="en-US" sz="1600"/>
                        <a:t>&lt;</a:t>
                      </a:r>
                      <a:endParaRPr sz="1600"/>
                    </a:p>
                  </a:txBody>
                  <a:tcPr marL="91425" marR="91425" marT="91425" marB="91425"/>
                </a:tc>
                <a:tc>
                  <a:txBody>
                    <a:bodyPr/>
                    <a:lstStyle/>
                    <a:p>
                      <a:pPr marL="0" lvl="0" indent="0" algn="l" rtl="0">
                        <a:spcBef>
                          <a:spcPts val="0"/>
                        </a:spcBef>
                        <a:spcAft>
                          <a:spcPts val="0"/>
                        </a:spcAft>
                        <a:buNone/>
                      </a:pPr>
                      <a:r>
                        <a:rPr lang="en-US" sz="1600"/>
                        <a:t>Less than</a:t>
                      </a:r>
                      <a:endParaRPr sz="1600"/>
                    </a:p>
                  </a:txBody>
                  <a:tcPr marL="91425" marR="91425" marT="91425" marB="91425"/>
                </a:tc>
                <a:extLst>
                  <a:ext uri="{0D108BD9-81ED-4DB2-BD59-A6C34878D82A}">
                    <a16:rowId xmlns:a16="http://schemas.microsoft.com/office/drawing/2014/main" val="10005"/>
                  </a:ext>
                </a:extLst>
              </a:tr>
              <a:tr h="432825">
                <a:tc>
                  <a:txBody>
                    <a:bodyPr/>
                    <a:lstStyle/>
                    <a:p>
                      <a:pPr marL="0" lvl="0" indent="0" algn="ctr" rtl="0">
                        <a:spcBef>
                          <a:spcPts val="0"/>
                        </a:spcBef>
                        <a:spcAft>
                          <a:spcPts val="0"/>
                        </a:spcAft>
                        <a:buNone/>
                      </a:pPr>
                      <a:r>
                        <a:rPr lang="en-US" sz="1600"/>
                        <a:t>&gt;</a:t>
                      </a:r>
                      <a:endParaRPr sz="1600"/>
                    </a:p>
                  </a:txBody>
                  <a:tcPr marL="91425" marR="91425" marT="91425" marB="91425"/>
                </a:tc>
                <a:tc>
                  <a:txBody>
                    <a:bodyPr/>
                    <a:lstStyle/>
                    <a:p>
                      <a:pPr marL="0" lvl="0" indent="0" algn="l" rtl="0">
                        <a:spcBef>
                          <a:spcPts val="0"/>
                        </a:spcBef>
                        <a:spcAft>
                          <a:spcPts val="0"/>
                        </a:spcAft>
                        <a:buNone/>
                      </a:pPr>
                      <a:r>
                        <a:rPr lang="en-US" sz="1600"/>
                        <a:t>Greater than</a:t>
                      </a:r>
                      <a:endParaRPr sz="1600"/>
                    </a:p>
                  </a:txBody>
                  <a:tcPr marL="91425" marR="91425" marT="91425" marB="91425"/>
                </a:tc>
                <a:extLst>
                  <a:ext uri="{0D108BD9-81ED-4DB2-BD59-A6C34878D82A}">
                    <a16:rowId xmlns:a16="http://schemas.microsoft.com/office/drawing/2014/main" val="10006"/>
                  </a:ext>
                </a:extLst>
              </a:tr>
              <a:tr h="432800">
                <a:tc>
                  <a:txBody>
                    <a:bodyPr/>
                    <a:lstStyle/>
                    <a:p>
                      <a:pPr marL="0" lvl="0" indent="0" algn="ctr" rtl="0">
                        <a:spcBef>
                          <a:spcPts val="0"/>
                        </a:spcBef>
                        <a:spcAft>
                          <a:spcPts val="0"/>
                        </a:spcAft>
                        <a:buNone/>
                      </a:pPr>
                      <a:r>
                        <a:rPr lang="en-US" sz="1600"/>
                        <a:t>&gt;=</a:t>
                      </a:r>
                      <a:endParaRPr sz="1600"/>
                    </a:p>
                  </a:txBody>
                  <a:tcPr marL="91425" marR="91425" marT="91425" marB="91425"/>
                </a:tc>
                <a:tc>
                  <a:txBody>
                    <a:bodyPr/>
                    <a:lstStyle/>
                    <a:p>
                      <a:pPr marL="0" lvl="0" indent="0" algn="l" rtl="0">
                        <a:spcBef>
                          <a:spcPts val="0"/>
                        </a:spcBef>
                        <a:spcAft>
                          <a:spcPts val="0"/>
                        </a:spcAft>
                        <a:buNone/>
                      </a:pPr>
                      <a:r>
                        <a:rPr lang="en-US" sz="1600"/>
                        <a:t>Greater than or equal to</a:t>
                      </a:r>
                      <a:endParaRPr sz="1600"/>
                    </a:p>
                  </a:txBody>
                  <a:tcPr marL="91425" marR="91425" marT="91425" marB="91425"/>
                </a:tc>
                <a:extLst>
                  <a:ext uri="{0D108BD9-81ED-4DB2-BD59-A6C34878D82A}">
                    <a16:rowId xmlns:a16="http://schemas.microsoft.com/office/drawing/2014/main" val="10007"/>
                  </a:ext>
                </a:extLst>
              </a:tr>
              <a:tr h="432800">
                <a:tc>
                  <a:txBody>
                    <a:bodyPr/>
                    <a:lstStyle/>
                    <a:p>
                      <a:pPr marL="0" lvl="0" indent="0" algn="ctr" rtl="0">
                        <a:spcBef>
                          <a:spcPts val="0"/>
                        </a:spcBef>
                        <a:spcAft>
                          <a:spcPts val="0"/>
                        </a:spcAft>
                        <a:buNone/>
                      </a:pPr>
                      <a:r>
                        <a:rPr lang="en-US" sz="1600"/>
                        <a:t>&lt;=</a:t>
                      </a:r>
                      <a:endParaRPr sz="1600"/>
                    </a:p>
                  </a:txBody>
                  <a:tcPr marL="91425" marR="91425" marT="91425" marB="91425"/>
                </a:tc>
                <a:tc>
                  <a:txBody>
                    <a:bodyPr/>
                    <a:lstStyle/>
                    <a:p>
                      <a:pPr marL="0" lvl="0" indent="0" algn="l" rtl="0">
                        <a:spcBef>
                          <a:spcPts val="0"/>
                        </a:spcBef>
                        <a:spcAft>
                          <a:spcPts val="0"/>
                        </a:spcAft>
                        <a:buNone/>
                      </a:pPr>
                      <a:r>
                        <a:rPr lang="en-US" sz="1600"/>
                        <a:t>Less than or equal to</a:t>
                      </a:r>
                      <a:endParaRPr sz="1600"/>
                    </a:p>
                  </a:txBody>
                  <a:tcPr marL="91425" marR="91425" marT="91425" marB="91425"/>
                </a:tc>
                <a:extLst>
                  <a:ext uri="{0D108BD9-81ED-4DB2-BD59-A6C34878D82A}">
                    <a16:rowId xmlns:a16="http://schemas.microsoft.com/office/drawing/2014/main" val="10008"/>
                  </a:ext>
                </a:extLst>
              </a:tr>
              <a:tr h="432825">
                <a:tc>
                  <a:txBody>
                    <a:bodyPr/>
                    <a:lstStyle/>
                    <a:p>
                      <a:pPr marL="0" lvl="0" indent="0" algn="ctr" rtl="0">
                        <a:spcBef>
                          <a:spcPts val="0"/>
                        </a:spcBef>
                        <a:spcAft>
                          <a:spcPts val="0"/>
                        </a:spcAft>
                        <a:buNone/>
                      </a:pPr>
                      <a:r>
                        <a:rPr lang="en-US" sz="1600"/>
                        <a:t>=</a:t>
                      </a:r>
                      <a:endParaRPr sz="1600"/>
                    </a:p>
                  </a:txBody>
                  <a:tcPr marL="91425" marR="91425" marT="91425" marB="91425"/>
                </a:tc>
                <a:tc>
                  <a:txBody>
                    <a:bodyPr/>
                    <a:lstStyle/>
                    <a:p>
                      <a:pPr marL="0" lvl="0" indent="0" algn="l" rtl="0">
                        <a:spcBef>
                          <a:spcPts val="0"/>
                        </a:spcBef>
                        <a:spcAft>
                          <a:spcPts val="0"/>
                        </a:spcAft>
                        <a:buNone/>
                      </a:pPr>
                      <a:r>
                        <a:rPr lang="en-US" sz="1600"/>
                        <a:t>Equal to</a:t>
                      </a:r>
                      <a:endParaRPr sz="1600"/>
                    </a:p>
                  </a:txBody>
                  <a:tcPr marL="91425" marR="91425" marT="91425" marB="91425"/>
                </a:tc>
                <a:extLst>
                  <a:ext uri="{0D108BD9-81ED-4DB2-BD59-A6C34878D82A}">
                    <a16:rowId xmlns:a16="http://schemas.microsoft.com/office/drawing/2014/main" val="10009"/>
                  </a:ext>
                </a:extLst>
              </a:tr>
              <a:tr h="432825">
                <a:tc>
                  <a:txBody>
                    <a:bodyPr/>
                    <a:lstStyle/>
                    <a:p>
                      <a:pPr marL="0" lvl="0" indent="0" algn="ctr" rtl="0">
                        <a:spcBef>
                          <a:spcPts val="0"/>
                        </a:spcBef>
                        <a:spcAft>
                          <a:spcPts val="0"/>
                        </a:spcAft>
                        <a:buNone/>
                      </a:pPr>
                      <a:r>
                        <a:rPr lang="en-US" sz="1600"/>
                        <a:t>&lt;&gt;</a:t>
                      </a:r>
                      <a:endParaRPr sz="1600"/>
                    </a:p>
                  </a:txBody>
                  <a:tcPr marL="91425" marR="91425" marT="91425" marB="91425"/>
                </a:tc>
                <a:tc>
                  <a:txBody>
                    <a:bodyPr/>
                    <a:lstStyle/>
                    <a:p>
                      <a:pPr marL="0" lvl="0" indent="0" algn="l" rtl="0">
                        <a:spcBef>
                          <a:spcPts val="0"/>
                        </a:spcBef>
                        <a:spcAft>
                          <a:spcPts val="0"/>
                        </a:spcAft>
                        <a:buNone/>
                      </a:pPr>
                      <a:r>
                        <a:rPr lang="en-US" sz="1600"/>
                        <a:t>Not equal to</a:t>
                      </a:r>
                      <a:endParaRPr sz="1600"/>
                    </a:p>
                  </a:txBody>
                  <a:tcPr marL="91425" marR="91425" marT="91425" marB="91425"/>
                </a:tc>
                <a:extLst>
                  <a:ext uri="{0D108BD9-81ED-4DB2-BD59-A6C34878D82A}">
                    <a16:rowId xmlns:a16="http://schemas.microsoft.com/office/drawing/2014/main" val="10010"/>
                  </a:ext>
                </a:extLst>
              </a:tr>
            </a:tbl>
          </a:graphicData>
        </a:graphic>
      </p:graphicFrame>
      <p:grpSp>
        <p:nvGrpSpPr>
          <p:cNvPr id="5" name="Group 4">
            <a:extLst>
              <a:ext uri="{FF2B5EF4-FFF2-40B4-BE49-F238E27FC236}">
                <a16:creationId xmlns:a16="http://schemas.microsoft.com/office/drawing/2014/main" id="{146E1BF8-04CD-00FE-C23C-04DC7FFAB9B9}"/>
              </a:ext>
            </a:extLst>
          </p:cNvPr>
          <p:cNvGrpSpPr/>
          <p:nvPr/>
        </p:nvGrpSpPr>
        <p:grpSpPr>
          <a:xfrm>
            <a:off x="2212306" y="2217914"/>
            <a:ext cx="8697567" cy="2083922"/>
            <a:chOff x="2212306" y="2217914"/>
            <a:chExt cx="8697567" cy="2083922"/>
          </a:xfrm>
        </p:grpSpPr>
        <p:pic>
          <p:nvPicPr>
            <p:cNvPr id="3" name="Picture 2">
              <a:extLst>
                <a:ext uri="{FF2B5EF4-FFF2-40B4-BE49-F238E27FC236}">
                  <a16:creationId xmlns:a16="http://schemas.microsoft.com/office/drawing/2014/main" id="{82CCAC4C-4881-9AE3-C5AB-B52D0B8F92C5}"/>
                </a:ext>
              </a:extLst>
            </p:cNvPr>
            <p:cNvPicPr>
              <a:picLocks noChangeAspect="1"/>
            </p:cNvPicPr>
            <p:nvPr/>
          </p:nvPicPr>
          <p:blipFill>
            <a:blip r:embed="rId4"/>
            <a:stretch>
              <a:fillRect/>
            </a:stretch>
          </p:blipFill>
          <p:spPr>
            <a:xfrm>
              <a:off x="2212306" y="2217914"/>
              <a:ext cx="8697567" cy="2083922"/>
            </a:xfrm>
            <a:prstGeom prst="rect">
              <a:avLst/>
            </a:prstGeom>
            <a:effectLst>
              <a:outerShdw blurRad="50800" dist="38100" dir="2700000" algn="tl" rotWithShape="0">
                <a:prstClr val="black">
                  <a:alpha val="40000"/>
                </a:prstClr>
              </a:outerShdw>
            </a:effectLst>
          </p:spPr>
        </p:pic>
        <p:sp>
          <p:nvSpPr>
            <p:cNvPr id="4" name="Arrow: Right 3">
              <a:extLst>
                <a:ext uri="{FF2B5EF4-FFF2-40B4-BE49-F238E27FC236}">
                  <a16:creationId xmlns:a16="http://schemas.microsoft.com/office/drawing/2014/main" id="{3A01519B-E076-2AA9-7247-D6E04FCCB497}"/>
                </a:ext>
              </a:extLst>
            </p:cNvPr>
            <p:cNvSpPr/>
            <p:nvPr/>
          </p:nvSpPr>
          <p:spPr>
            <a:xfrm>
              <a:off x="6354552" y="2257795"/>
              <a:ext cx="1402773" cy="725700"/>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140"/>
          <p:cNvSpPr txBox="1">
            <a:spLocks noGrp="1"/>
          </p:cNvSpPr>
          <p:nvPr>
            <p:ph type="title"/>
          </p:nvPr>
        </p:nvSpPr>
        <p:spPr>
          <a:xfrm>
            <a:off x="159521" y="-22695"/>
            <a:ext cx="3076200" cy="508800"/>
          </a:xfrm>
          <a:prstGeom prst="rect">
            <a:avLst/>
          </a:prstGeom>
          <a:noFill/>
          <a:ln>
            <a:noFill/>
          </a:ln>
        </p:spPr>
        <p:txBody>
          <a:bodyPr spcFirstLastPara="1" wrap="square" lIns="45700" tIns="22825" rIns="45700" bIns="22825" anchor="t" anchorCtr="0">
            <a:noAutofit/>
          </a:bodyPr>
          <a:lstStyle/>
          <a:p>
            <a:pPr marL="0" lvl="0" indent="0" algn="l" rtl="0">
              <a:lnSpc>
                <a:spcPct val="100000"/>
              </a:lnSpc>
              <a:spcBef>
                <a:spcPts val="0"/>
              </a:spcBef>
              <a:spcAft>
                <a:spcPts val="0"/>
              </a:spcAft>
              <a:buSzPts val="3700"/>
              <a:buNone/>
            </a:pPr>
            <a:r>
              <a:rPr lang="en-US" sz="2800" b="1">
                <a:solidFill>
                  <a:srgbClr val="FFFFFF"/>
                </a:solidFill>
              </a:rPr>
              <a:t>Referencing Cells</a:t>
            </a:r>
            <a:endParaRPr sz="2800" b="1">
              <a:solidFill>
                <a:srgbClr val="FFFFFF"/>
              </a:solidFill>
            </a:endParaRPr>
          </a:p>
        </p:txBody>
      </p:sp>
      <p:sp>
        <p:nvSpPr>
          <p:cNvPr id="815" name="Google Shape;815;p140"/>
          <p:cNvSpPr txBox="1">
            <a:spLocks noGrp="1"/>
          </p:cNvSpPr>
          <p:nvPr>
            <p:ph type="body" idx="1"/>
          </p:nvPr>
        </p:nvSpPr>
        <p:spPr>
          <a:xfrm>
            <a:off x="402772" y="830036"/>
            <a:ext cx="5083629" cy="2453222"/>
          </a:xfrm>
          <a:prstGeom prst="rect">
            <a:avLst/>
          </a:prstGeom>
          <a:solidFill>
            <a:schemeClr val="bg1">
              <a:lumMod val="85000"/>
            </a:schemeClr>
          </a:solidFill>
          <a:ln>
            <a:noFill/>
          </a:ln>
        </p:spPr>
        <p:txBody>
          <a:bodyPr spcFirstLastPara="1" wrap="square" lIns="45700" tIns="22825" rIns="45700" bIns="22825" anchor="t" anchorCtr="0">
            <a:noAutofit/>
          </a:bodyPr>
          <a:lstStyle/>
          <a:p>
            <a:pPr marL="6350" lvl="0" indent="0" algn="l" rtl="0">
              <a:lnSpc>
                <a:spcPct val="100000"/>
              </a:lnSpc>
              <a:spcBef>
                <a:spcPts val="0"/>
              </a:spcBef>
              <a:spcAft>
                <a:spcPts val="0"/>
              </a:spcAft>
              <a:buClr>
                <a:schemeClr val="dk1"/>
              </a:buClr>
              <a:buSzPts val="2500"/>
              <a:buNone/>
            </a:pPr>
            <a:r>
              <a:rPr lang="en-US" sz="2400" dirty="0">
                <a:solidFill>
                  <a:schemeClr val="dk1"/>
                </a:solidFill>
              </a:rPr>
              <a:t>Cells are referenced by a </a:t>
            </a:r>
            <a:r>
              <a:rPr lang="en-US" sz="2400" dirty="0">
                <a:solidFill>
                  <a:schemeClr val="dk1"/>
                </a:solidFill>
                <a:highlight>
                  <a:srgbClr val="FFFF00"/>
                </a:highlight>
              </a:rPr>
              <a:t>column name and @row</a:t>
            </a:r>
            <a:r>
              <a:rPr lang="en-US" sz="2400" dirty="0">
                <a:solidFill>
                  <a:schemeClr val="dk1"/>
                </a:solidFill>
              </a:rPr>
              <a:t> (refe</a:t>
            </a:r>
            <a:r>
              <a:rPr lang="en-US" sz="2400" dirty="0"/>
              <a:t>rencing the row #)</a:t>
            </a:r>
            <a:endParaRPr sz="2400" dirty="0"/>
          </a:p>
          <a:p>
            <a:pPr marL="347663" lvl="0" indent="0" algn="l" rtl="0">
              <a:lnSpc>
                <a:spcPct val="100000"/>
              </a:lnSpc>
              <a:spcBef>
                <a:spcPts val="1400"/>
              </a:spcBef>
              <a:spcAft>
                <a:spcPts val="0"/>
              </a:spcAft>
              <a:buClr>
                <a:schemeClr val="dk1"/>
              </a:buClr>
              <a:buSzPts val="7200"/>
              <a:buNone/>
            </a:pPr>
            <a:r>
              <a:rPr lang="en-US" sz="2000" b="1" dirty="0">
                <a:solidFill>
                  <a:schemeClr val="dk1"/>
                </a:solidFill>
              </a:rPr>
              <a:t>Example</a:t>
            </a:r>
            <a:r>
              <a:rPr lang="en-US" sz="2000" dirty="0">
                <a:solidFill>
                  <a:schemeClr val="dk1"/>
                </a:solidFill>
              </a:rPr>
              <a:t>:   </a:t>
            </a:r>
            <a:br>
              <a:rPr lang="en-US" sz="2000" dirty="0">
                <a:solidFill>
                  <a:schemeClr val="dk1"/>
                </a:solidFill>
              </a:rPr>
            </a:br>
            <a:r>
              <a:rPr lang="en-US" sz="2000" dirty="0">
                <a:solidFill>
                  <a:srgbClr val="0073EC"/>
                </a:solidFill>
              </a:rPr>
              <a:t>Column Name: Budget</a:t>
            </a:r>
            <a:r>
              <a:rPr lang="en-US" sz="2000" dirty="0">
                <a:solidFill>
                  <a:schemeClr val="dk1"/>
                </a:solidFill>
              </a:rPr>
              <a:t>  &amp; </a:t>
            </a:r>
            <a:r>
              <a:rPr lang="en-US" sz="2000" dirty="0">
                <a:solidFill>
                  <a:srgbClr val="00B050"/>
                </a:solidFill>
              </a:rPr>
              <a:t>Row #   </a:t>
            </a:r>
            <a:r>
              <a:rPr lang="en-US" sz="2000" dirty="0">
                <a:solidFill>
                  <a:schemeClr val="dk1"/>
                </a:solidFill>
              </a:rPr>
              <a:t>=  </a:t>
            </a:r>
            <a:r>
              <a:rPr lang="en-US" sz="2000" dirty="0" err="1">
                <a:solidFill>
                  <a:srgbClr val="0073EC"/>
                </a:solidFill>
              </a:rPr>
              <a:t>Budget@row</a:t>
            </a:r>
            <a:endParaRPr sz="2000" dirty="0">
              <a:solidFill>
                <a:srgbClr val="0073EC"/>
              </a:solidFill>
            </a:endParaRPr>
          </a:p>
        </p:txBody>
      </p:sp>
      <p:sp>
        <p:nvSpPr>
          <p:cNvPr id="816" name="Google Shape;816;p140"/>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17" name="Google Shape;817;p140"/>
          <p:cNvPicPr preferRelativeResize="0"/>
          <p:nvPr/>
        </p:nvPicPr>
        <p:blipFill rotWithShape="1">
          <a:blip r:embed="rId3">
            <a:alphaModFix/>
          </a:blip>
          <a:srcRect/>
          <a:stretch/>
        </p:blipFill>
        <p:spPr>
          <a:xfrm>
            <a:off x="10094784" y="6426814"/>
            <a:ext cx="1828801" cy="368300"/>
          </a:xfrm>
          <a:prstGeom prst="rect">
            <a:avLst/>
          </a:prstGeom>
          <a:noFill/>
          <a:ln>
            <a:noFill/>
          </a:ln>
        </p:spPr>
      </p:pic>
      <p:pic>
        <p:nvPicPr>
          <p:cNvPr id="818" name="Google Shape;818;p140"/>
          <p:cNvPicPr preferRelativeResize="0"/>
          <p:nvPr/>
        </p:nvPicPr>
        <p:blipFill>
          <a:blip r:embed="rId4">
            <a:alphaModFix/>
          </a:blip>
          <a:stretch>
            <a:fillRect/>
          </a:stretch>
        </p:blipFill>
        <p:spPr>
          <a:xfrm>
            <a:off x="402772" y="3283258"/>
            <a:ext cx="8058150" cy="2152650"/>
          </a:xfrm>
          <a:prstGeom prst="rect">
            <a:avLst/>
          </a:prstGeom>
          <a:noFill/>
          <a:ln w="9525" cap="flat" cmpd="sng">
            <a:solidFill>
              <a:srgbClr val="999999"/>
            </a:solidFill>
            <a:prstDash val="solid"/>
            <a:round/>
            <a:headEnd type="none" w="sm" len="sm"/>
            <a:tailEnd type="none" w="sm" len="sm"/>
          </a:ln>
        </p:spPr>
      </p:pic>
      <p:sp>
        <p:nvSpPr>
          <p:cNvPr id="2" name="Google Shape;815;p140">
            <a:extLst>
              <a:ext uri="{FF2B5EF4-FFF2-40B4-BE49-F238E27FC236}">
                <a16:creationId xmlns:a16="http://schemas.microsoft.com/office/drawing/2014/main" id="{44DE8106-A504-7B49-065B-D082E1FF2396}"/>
              </a:ext>
            </a:extLst>
          </p:cNvPr>
          <p:cNvSpPr txBox="1">
            <a:spLocks/>
          </p:cNvSpPr>
          <p:nvPr/>
        </p:nvSpPr>
        <p:spPr>
          <a:xfrm>
            <a:off x="6531428" y="736288"/>
            <a:ext cx="5083629" cy="2872800"/>
          </a:xfrm>
          <a:prstGeom prst="rect">
            <a:avLst/>
          </a:prstGeom>
          <a:noFill/>
          <a:ln>
            <a:noFill/>
          </a:ln>
        </p:spPr>
        <p:txBody>
          <a:bodyPr spcFirstLastPara="1" wrap="square" lIns="45700" tIns="22825" rIns="45700" bIns="22825" anchor="t" anchorCtr="0">
            <a:no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350" indent="0">
              <a:lnSpc>
                <a:spcPct val="100000"/>
              </a:lnSpc>
              <a:spcBef>
                <a:spcPts val="1400"/>
              </a:spcBef>
              <a:buSzPts val="2500"/>
              <a:buFont typeface="Arial"/>
              <a:buNone/>
            </a:pPr>
            <a:r>
              <a:rPr lang="en-US" sz="2400" dirty="0"/>
              <a:t>If the column name has a </a:t>
            </a:r>
            <a:r>
              <a:rPr lang="en-US" sz="2400" b="1" dirty="0"/>
              <a:t>space</a:t>
            </a:r>
            <a:r>
              <a:rPr lang="en-US" sz="2400" dirty="0"/>
              <a:t>, starts with a number, or starts with a symbol then enter the name in </a:t>
            </a:r>
            <a:r>
              <a:rPr lang="en-US" sz="2400" dirty="0">
                <a:solidFill>
                  <a:srgbClr val="FF0000"/>
                </a:solidFill>
                <a:highlight>
                  <a:srgbClr val="FFFF00"/>
                </a:highlight>
              </a:rPr>
              <a:t>[brackets]</a:t>
            </a:r>
            <a:endParaRPr lang="en-US" sz="2400" dirty="0">
              <a:highlight>
                <a:srgbClr val="FFFF00"/>
              </a:highlight>
            </a:endParaRPr>
          </a:p>
          <a:p>
            <a:pPr marL="0" indent="511175">
              <a:lnSpc>
                <a:spcPct val="100000"/>
              </a:lnSpc>
              <a:spcBef>
                <a:spcPts val="1400"/>
              </a:spcBef>
              <a:buSzPts val="7200"/>
              <a:buFont typeface="Arial"/>
              <a:buNone/>
            </a:pPr>
            <a:r>
              <a:rPr lang="en-US" sz="2000" b="1" dirty="0"/>
              <a:t>Example</a:t>
            </a:r>
            <a:r>
              <a:rPr lang="en-US" sz="2000" dirty="0"/>
              <a:t>:  </a:t>
            </a:r>
            <a:r>
              <a:rPr lang="en-US" sz="2000" dirty="0">
                <a:solidFill>
                  <a:srgbClr val="0073EC"/>
                </a:solidFill>
              </a:rPr>
              <a:t>Column Name: Actual Amount</a:t>
            </a:r>
            <a:r>
              <a:rPr lang="en-US" sz="2000" dirty="0"/>
              <a:t>  &amp; </a:t>
            </a:r>
            <a:r>
              <a:rPr lang="en-US" sz="2000" dirty="0">
                <a:solidFill>
                  <a:srgbClr val="00B050"/>
                </a:solidFill>
              </a:rPr>
              <a:t>Row: 2   </a:t>
            </a:r>
            <a:r>
              <a:rPr lang="en-US" sz="2000" dirty="0"/>
              <a:t>=  </a:t>
            </a:r>
            <a:r>
              <a:rPr lang="en-US" sz="2000" dirty="0">
                <a:solidFill>
                  <a:srgbClr val="FF0000"/>
                </a:solidFill>
              </a:rPr>
              <a:t>[</a:t>
            </a:r>
            <a:r>
              <a:rPr lang="en-US" sz="2000" dirty="0">
                <a:solidFill>
                  <a:srgbClr val="0073EC"/>
                </a:solidFill>
              </a:rPr>
              <a:t>Actual Amount</a:t>
            </a:r>
            <a:r>
              <a:rPr lang="en-US" sz="2000" dirty="0">
                <a:solidFill>
                  <a:srgbClr val="FF0000"/>
                </a:solidFill>
              </a:rPr>
              <a:t>]</a:t>
            </a:r>
            <a:r>
              <a:rPr lang="en-US" sz="2000" dirty="0">
                <a:solidFill>
                  <a:srgbClr val="00B050"/>
                </a:solidFill>
              </a:rPr>
              <a:t>@row</a:t>
            </a:r>
            <a:endParaRPr lang="en-US" sz="2000" dirty="0"/>
          </a:p>
          <a:p>
            <a:pPr marL="0" indent="0">
              <a:lnSpc>
                <a:spcPct val="100000"/>
              </a:lnSpc>
              <a:spcBef>
                <a:spcPts val="0"/>
              </a:spcBef>
              <a:buSzPts val="7200"/>
              <a:buFont typeface="Arial"/>
              <a:buNone/>
            </a:pPr>
            <a:endParaRPr lang="en-US" sz="2400" dirty="0"/>
          </a:p>
        </p:txBody>
      </p:sp>
      <p:cxnSp>
        <p:nvCxnSpPr>
          <p:cNvPr id="4" name="Straight Arrow Connector 3">
            <a:extLst>
              <a:ext uri="{FF2B5EF4-FFF2-40B4-BE49-F238E27FC236}">
                <a16:creationId xmlns:a16="http://schemas.microsoft.com/office/drawing/2014/main" id="{3739400C-A742-A995-C6F2-69DF8C6017C4}"/>
              </a:ext>
            </a:extLst>
          </p:cNvPr>
          <p:cNvCxnSpPr/>
          <p:nvPr/>
        </p:nvCxnSpPr>
        <p:spPr>
          <a:xfrm>
            <a:off x="3235721" y="2590800"/>
            <a:ext cx="1510450" cy="187234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55FB869D-E983-BE73-38B0-EEAA17A6448B}"/>
              </a:ext>
            </a:extLst>
          </p:cNvPr>
          <p:cNvCxnSpPr>
            <a:cxnSpLocks/>
          </p:cNvCxnSpPr>
          <p:nvPr/>
        </p:nvCxnSpPr>
        <p:spPr>
          <a:xfrm flipH="1">
            <a:off x="7097486" y="2890888"/>
            <a:ext cx="1807028" cy="1850251"/>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23"/>
        <p:cNvGrpSpPr/>
        <p:nvPr/>
      </p:nvGrpSpPr>
      <p:grpSpPr>
        <a:xfrm>
          <a:off x="0" y="0"/>
          <a:ext cx="0" cy="0"/>
          <a:chOff x="0" y="0"/>
          <a:chExt cx="0" cy="0"/>
        </a:xfrm>
      </p:grpSpPr>
      <p:sp>
        <p:nvSpPr>
          <p:cNvPr id="824" name="Google Shape;824;p141"/>
          <p:cNvSpPr txBox="1">
            <a:spLocks noGrp="1"/>
          </p:cNvSpPr>
          <p:nvPr>
            <p:ph type="title"/>
          </p:nvPr>
        </p:nvSpPr>
        <p:spPr>
          <a:xfrm>
            <a:off x="135275" y="0"/>
            <a:ext cx="4218900" cy="440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500"/>
              <a:buFont typeface="Arial"/>
              <a:buNone/>
            </a:pPr>
            <a:r>
              <a:rPr lang="en-US" sz="2800" b="1">
                <a:solidFill>
                  <a:srgbClr val="FFFFFF"/>
                </a:solidFill>
              </a:rPr>
              <a:t>Column Formulas</a:t>
            </a:r>
            <a:endParaRPr sz="2800">
              <a:solidFill>
                <a:srgbClr val="FFFFFF"/>
              </a:solidFill>
            </a:endParaRPr>
          </a:p>
        </p:txBody>
      </p:sp>
      <p:sp>
        <p:nvSpPr>
          <p:cNvPr id="825" name="Google Shape;825;p141"/>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26" name="Google Shape;826;p141"/>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827" name="Google Shape;827;p141"/>
          <p:cNvSpPr/>
          <p:nvPr/>
        </p:nvSpPr>
        <p:spPr>
          <a:xfrm>
            <a:off x="598775" y="1689363"/>
            <a:ext cx="3291900" cy="1206900"/>
          </a:xfrm>
          <a:prstGeom prst="roundRect">
            <a:avLst>
              <a:gd name="adj" fmla="val 16667"/>
            </a:avLst>
          </a:prstGeom>
          <a:noFill/>
          <a:ln>
            <a:solidFill>
              <a:schemeClr val="tx1"/>
            </a:solidFill>
          </a:ln>
        </p:spPr>
        <p:txBody>
          <a:bodyPr spcFirstLastPara="1" wrap="square" lIns="91425" tIns="45700" rIns="91425" bIns="45700" anchor="t" anchorCtr="0">
            <a:noAutofit/>
          </a:bodyPr>
          <a:lstStyle/>
          <a:p>
            <a:pPr marL="0" lvl="0" indent="0" algn="l" rtl="0">
              <a:spcBef>
                <a:spcPts val="0"/>
              </a:spcBef>
              <a:spcAft>
                <a:spcPts val="0"/>
              </a:spcAft>
              <a:buNone/>
            </a:pPr>
            <a:r>
              <a:rPr lang="en-US" sz="2000" b="1" dirty="0">
                <a:solidFill>
                  <a:sysClr val="windowText" lastClr="000000"/>
                </a:solidFill>
                <a:latin typeface="Calibri"/>
                <a:ea typeface="Calibri"/>
                <a:cs typeface="Calibri"/>
                <a:sym typeface="Calibri"/>
              </a:rPr>
              <a:t>Column Formulas</a:t>
            </a:r>
            <a:r>
              <a:rPr lang="en-US" sz="2000" dirty="0">
                <a:solidFill>
                  <a:sysClr val="windowText" lastClr="000000"/>
                </a:solidFill>
                <a:latin typeface="Calibri"/>
                <a:ea typeface="Calibri"/>
                <a:cs typeface="Calibri"/>
                <a:sym typeface="Calibri"/>
              </a:rPr>
              <a:t> allow you to set a formula for </a:t>
            </a:r>
            <a:r>
              <a:rPr lang="en-US" sz="2000" u="sng" dirty="0">
                <a:solidFill>
                  <a:sysClr val="windowText" lastClr="000000"/>
                </a:solidFill>
                <a:latin typeface="Calibri"/>
                <a:ea typeface="Calibri"/>
                <a:cs typeface="Calibri"/>
                <a:sym typeface="Calibri"/>
              </a:rPr>
              <a:t>all rows </a:t>
            </a:r>
            <a:r>
              <a:rPr lang="en-US" sz="2000" dirty="0">
                <a:solidFill>
                  <a:sysClr val="windowText" lastClr="000000"/>
                </a:solidFill>
                <a:latin typeface="Calibri"/>
                <a:ea typeface="Calibri"/>
                <a:cs typeface="Calibri"/>
                <a:sym typeface="Calibri"/>
              </a:rPr>
              <a:t>in a column</a:t>
            </a:r>
            <a:endParaRPr sz="2000" dirty="0">
              <a:solidFill>
                <a:sysClr val="windowText" lastClr="000000"/>
              </a:solidFill>
              <a:latin typeface="Calibri"/>
              <a:ea typeface="Calibri"/>
              <a:cs typeface="Calibri"/>
              <a:sym typeface="Calibri"/>
            </a:endParaRPr>
          </a:p>
        </p:txBody>
      </p:sp>
      <p:sp>
        <p:nvSpPr>
          <p:cNvPr id="828" name="Google Shape;828;p141"/>
          <p:cNvSpPr/>
          <p:nvPr/>
        </p:nvSpPr>
        <p:spPr>
          <a:xfrm>
            <a:off x="7860685" y="1747113"/>
            <a:ext cx="4062900" cy="2563630"/>
          </a:xfrm>
          <a:prstGeom prst="roundRect">
            <a:avLst>
              <a:gd name="adj" fmla="val 8615"/>
            </a:avLst>
          </a:prstGeom>
          <a:noFill/>
          <a:ln>
            <a:solidFill>
              <a:schemeClr val="tx1"/>
            </a:solidFill>
          </a:ln>
        </p:spPr>
        <p:txBody>
          <a:bodyPr spcFirstLastPara="1" wrap="square" lIns="91425" tIns="45700" rIns="91425" bIns="45700" anchor="t" anchorCtr="0">
            <a:noAutofit/>
          </a:bodyPr>
          <a:lstStyle/>
          <a:p>
            <a:pPr marL="0" lvl="0" indent="0" algn="l" rtl="0">
              <a:spcBef>
                <a:spcPts val="0"/>
              </a:spcBef>
              <a:spcAft>
                <a:spcPts val="0"/>
              </a:spcAft>
              <a:buNone/>
            </a:pPr>
            <a:r>
              <a:rPr lang="en-US" sz="2800" b="1" dirty="0">
                <a:solidFill>
                  <a:sysClr val="windowText" lastClr="000000"/>
                </a:solidFill>
                <a:latin typeface="Calibri"/>
                <a:ea typeface="Calibri"/>
                <a:cs typeface="Calibri"/>
                <a:sym typeface="Calibri"/>
              </a:rPr>
              <a:t>When would I use this?</a:t>
            </a:r>
            <a:br>
              <a:rPr lang="en-US" sz="2800" b="1" dirty="0">
                <a:solidFill>
                  <a:sysClr val="windowText" lastClr="000000"/>
                </a:solidFill>
                <a:latin typeface="Calibri"/>
                <a:ea typeface="Calibri"/>
                <a:cs typeface="Calibri"/>
                <a:sym typeface="Calibri"/>
              </a:rPr>
            </a:br>
            <a:endParaRPr sz="2800" dirty="0">
              <a:solidFill>
                <a:sysClr val="windowText" lastClr="000000"/>
              </a:solidFill>
              <a:latin typeface="Calibri"/>
              <a:ea typeface="Calibri"/>
              <a:cs typeface="Calibri"/>
              <a:sym typeface="Calibri"/>
            </a:endParaRPr>
          </a:p>
          <a:p>
            <a:pPr marL="457200" lvl="0" indent="-355600" algn="l" rtl="0">
              <a:spcBef>
                <a:spcPts val="0"/>
              </a:spcBef>
              <a:spcAft>
                <a:spcPts val="0"/>
              </a:spcAft>
              <a:buClrTx/>
              <a:buSzPts val="2000"/>
              <a:buFont typeface="Webdings" panose="05030102010509060703" pitchFamily="18" charset="2"/>
              <a:buChar char=""/>
            </a:pPr>
            <a:r>
              <a:rPr lang="en-US" sz="2000" dirty="0">
                <a:solidFill>
                  <a:sysClr val="windowText" lastClr="000000"/>
                </a:solidFill>
                <a:latin typeface="Calibri"/>
                <a:ea typeface="Calibri"/>
                <a:cs typeface="Calibri"/>
                <a:sym typeface="Calibri"/>
              </a:rPr>
              <a:t>To apply a formula to all cells in the specified column</a:t>
            </a:r>
            <a:endParaRPr sz="2000" dirty="0">
              <a:solidFill>
                <a:sysClr val="windowText" lastClr="000000"/>
              </a:solidFill>
              <a:latin typeface="Calibri"/>
              <a:ea typeface="Calibri"/>
              <a:cs typeface="Calibri"/>
              <a:sym typeface="Calibri"/>
            </a:endParaRPr>
          </a:p>
          <a:p>
            <a:pPr marL="457200" lvl="0" indent="-355600" algn="l" rtl="0">
              <a:spcBef>
                <a:spcPts val="0"/>
              </a:spcBef>
              <a:spcAft>
                <a:spcPts val="0"/>
              </a:spcAft>
              <a:buClrTx/>
              <a:buSzPts val="2000"/>
              <a:buFont typeface="Webdings" panose="05030102010509060703" pitchFamily="18" charset="2"/>
              <a:buChar char=""/>
            </a:pPr>
            <a:r>
              <a:rPr lang="en-US" sz="2000" dirty="0">
                <a:solidFill>
                  <a:sysClr val="windowText" lastClr="000000"/>
                </a:solidFill>
                <a:latin typeface="Calibri"/>
                <a:ea typeface="Calibri"/>
                <a:cs typeface="Calibri"/>
                <a:sym typeface="Calibri"/>
              </a:rPr>
              <a:t>Automatically calculate totals</a:t>
            </a:r>
          </a:p>
          <a:p>
            <a:pPr marL="457200" lvl="0" indent="-355600" algn="l" rtl="0">
              <a:spcBef>
                <a:spcPts val="0"/>
              </a:spcBef>
              <a:spcAft>
                <a:spcPts val="0"/>
              </a:spcAft>
              <a:buClrTx/>
              <a:buSzPts val="2000"/>
              <a:buFont typeface="Webdings" panose="05030102010509060703" pitchFamily="18" charset="2"/>
              <a:buChar char=""/>
            </a:pPr>
            <a:r>
              <a:rPr lang="en-US" sz="2000" dirty="0">
                <a:solidFill>
                  <a:sysClr val="windowText" lastClr="000000"/>
                </a:solidFill>
                <a:latin typeface="Calibri"/>
                <a:ea typeface="Calibri"/>
                <a:cs typeface="Calibri"/>
                <a:sym typeface="Calibri"/>
              </a:rPr>
              <a:t>Lock in a formula</a:t>
            </a:r>
            <a:endParaRPr sz="2000" dirty="0">
              <a:solidFill>
                <a:sysClr val="windowText" lastClr="000000"/>
              </a:solidFill>
              <a:latin typeface="Calibri"/>
              <a:ea typeface="Calibri"/>
              <a:cs typeface="Calibri"/>
              <a:sym typeface="Calibri"/>
            </a:endParaRPr>
          </a:p>
        </p:txBody>
      </p:sp>
      <p:grpSp>
        <p:nvGrpSpPr>
          <p:cNvPr id="829" name="Google Shape;829;p141"/>
          <p:cNvGrpSpPr/>
          <p:nvPr/>
        </p:nvGrpSpPr>
        <p:grpSpPr>
          <a:xfrm>
            <a:off x="4150625" y="800738"/>
            <a:ext cx="3128750" cy="5256522"/>
            <a:chOff x="3821075" y="820425"/>
            <a:chExt cx="3128750" cy="5256522"/>
          </a:xfrm>
        </p:grpSpPr>
        <p:grpSp>
          <p:nvGrpSpPr>
            <p:cNvPr id="830" name="Google Shape;830;p141"/>
            <p:cNvGrpSpPr/>
            <p:nvPr/>
          </p:nvGrpSpPr>
          <p:grpSpPr>
            <a:xfrm>
              <a:off x="3821075" y="820425"/>
              <a:ext cx="3128750" cy="5256522"/>
              <a:chOff x="3821075" y="820425"/>
              <a:chExt cx="3128750" cy="5256522"/>
            </a:xfrm>
          </p:grpSpPr>
          <p:pic>
            <p:nvPicPr>
              <p:cNvPr id="831" name="Google Shape;831;p141"/>
              <p:cNvPicPr preferRelativeResize="0"/>
              <p:nvPr/>
            </p:nvPicPr>
            <p:blipFill>
              <a:blip r:embed="rId4">
                <a:alphaModFix/>
              </a:blip>
              <a:stretch>
                <a:fillRect/>
              </a:stretch>
            </p:blipFill>
            <p:spPr>
              <a:xfrm>
                <a:off x="3821075" y="820425"/>
                <a:ext cx="3074200" cy="5193999"/>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832" name="Google Shape;832;p141"/>
              <p:cNvSpPr txBox="1"/>
              <p:nvPr/>
            </p:nvSpPr>
            <p:spPr>
              <a:xfrm>
                <a:off x="4319725" y="5651547"/>
                <a:ext cx="2630100" cy="4254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grpSp>
        <p:sp>
          <p:nvSpPr>
            <p:cNvPr id="833" name="Google Shape;833;p141"/>
            <p:cNvSpPr/>
            <p:nvPr/>
          </p:nvSpPr>
          <p:spPr>
            <a:xfrm>
              <a:off x="4907225" y="1058050"/>
              <a:ext cx="1804800" cy="651000"/>
            </a:xfrm>
            <a:prstGeom prst="roundRect">
              <a:avLst>
                <a:gd name="adj" fmla="val 16667"/>
              </a:avLst>
            </a:prstGeom>
            <a:solidFill>
              <a:srgbClr val="EFEFEF"/>
            </a:solidFill>
            <a:ln w="19050" cap="flat" cmpd="sng">
              <a:solidFill>
                <a:srgbClr val="8C1515"/>
              </a:solidFill>
              <a:prstDash val="solid"/>
              <a:round/>
              <a:headEnd type="none" w="sm" len="sm"/>
              <a:tailEnd type="none" w="sm" len="sm"/>
            </a:ln>
          </p:spPr>
          <p:txBody>
            <a:bodyPr spcFirstLastPara="1" wrap="square" lIns="91425" tIns="45700" rIns="91425" bIns="45700" anchor="t" anchorCtr="0">
              <a:noAutofit/>
            </a:bodyPr>
            <a:lstStyle/>
            <a:p>
              <a:pPr marL="0" lvl="0" indent="0" algn="ctr" rtl="0">
                <a:spcBef>
                  <a:spcPts val="0"/>
                </a:spcBef>
                <a:spcAft>
                  <a:spcPts val="0"/>
                </a:spcAft>
                <a:buNone/>
              </a:pPr>
              <a:r>
                <a:rPr lang="en-US" sz="1500"/>
                <a:t>Right-click the cell with the formula</a:t>
              </a:r>
              <a:endParaRPr sz="1500"/>
            </a:p>
          </p:txBody>
        </p:sp>
        <p:cxnSp>
          <p:nvCxnSpPr>
            <p:cNvPr id="834" name="Google Shape;834;p141"/>
            <p:cNvCxnSpPr/>
            <p:nvPr/>
          </p:nvCxnSpPr>
          <p:spPr>
            <a:xfrm flipH="1">
              <a:off x="4480925" y="1612150"/>
              <a:ext cx="426300" cy="50400"/>
            </a:xfrm>
            <a:prstGeom prst="straightConnector1">
              <a:avLst/>
            </a:prstGeom>
            <a:noFill/>
            <a:ln w="26425" cap="flat" cmpd="sng">
              <a:solidFill>
                <a:srgbClr val="800000"/>
              </a:solidFill>
              <a:prstDash val="solid"/>
              <a:round/>
              <a:headEnd type="none" w="sm" len="sm"/>
              <a:tailEnd type="stealth" w="med" len="med"/>
            </a:ln>
          </p:spPr>
        </p:cxnSp>
      </p:grpSp>
      <p:cxnSp>
        <p:nvCxnSpPr>
          <p:cNvPr id="2" name="Straight Arrow Connector 1">
            <a:extLst>
              <a:ext uri="{FF2B5EF4-FFF2-40B4-BE49-F238E27FC236}">
                <a16:creationId xmlns:a16="http://schemas.microsoft.com/office/drawing/2014/main" id="{A360CE95-9EB0-2633-4D3A-EADF5DFAEED5}"/>
              </a:ext>
            </a:extLst>
          </p:cNvPr>
          <p:cNvCxnSpPr>
            <a:cxnSpLocks/>
          </p:cNvCxnSpPr>
          <p:nvPr/>
        </p:nvCxnSpPr>
        <p:spPr>
          <a:xfrm>
            <a:off x="2601686" y="3188184"/>
            <a:ext cx="2032873" cy="244061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755"/>
        <p:cNvGrpSpPr/>
        <p:nvPr/>
      </p:nvGrpSpPr>
      <p:grpSpPr>
        <a:xfrm>
          <a:off x="0" y="0"/>
          <a:ext cx="0" cy="0"/>
          <a:chOff x="0" y="0"/>
          <a:chExt cx="0" cy="0"/>
        </a:xfrm>
      </p:grpSpPr>
      <p:sp>
        <p:nvSpPr>
          <p:cNvPr id="756" name="Google Shape;756;p135"/>
          <p:cNvSpPr/>
          <p:nvPr/>
        </p:nvSpPr>
        <p:spPr>
          <a:xfrm>
            <a:off x="0" y="0"/>
            <a:ext cx="4502100" cy="63333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135"/>
          <p:cNvSpPr txBox="1">
            <a:spLocks noGrp="1"/>
          </p:cNvSpPr>
          <p:nvPr>
            <p:ph type="title"/>
          </p:nvPr>
        </p:nvSpPr>
        <p:spPr>
          <a:xfrm>
            <a:off x="381000" y="136525"/>
            <a:ext cx="3710400" cy="1062600"/>
          </a:xfrm>
          <a:prstGeom prst="rect">
            <a:avLst/>
          </a:prstGeom>
          <a:noFill/>
          <a:ln>
            <a:noFill/>
          </a:ln>
        </p:spPr>
        <p:txBody>
          <a:bodyPr spcFirstLastPara="1" wrap="square" lIns="121900" tIns="121900" rIns="121900" bIns="121900" anchor="ctr" anchorCtr="0">
            <a:noAutofit/>
          </a:bodyPr>
          <a:lstStyle/>
          <a:p>
            <a:pPr marL="0" lvl="0" indent="0" algn="ctr" rtl="0">
              <a:lnSpc>
                <a:spcPct val="100000"/>
              </a:lnSpc>
              <a:spcBef>
                <a:spcPts val="0"/>
              </a:spcBef>
              <a:spcAft>
                <a:spcPts val="0"/>
              </a:spcAft>
              <a:buSzPts val="3000"/>
              <a:buNone/>
            </a:pPr>
            <a:r>
              <a:rPr lang="en-US" b="1">
                <a:solidFill>
                  <a:srgbClr val="8C1515"/>
                </a:solidFill>
              </a:rPr>
              <a:t>Introductions</a:t>
            </a:r>
            <a:endParaRPr b="1">
              <a:solidFill>
                <a:srgbClr val="8C1515"/>
              </a:solidFill>
            </a:endParaRPr>
          </a:p>
        </p:txBody>
      </p:sp>
      <p:grpSp>
        <p:nvGrpSpPr>
          <p:cNvPr id="2" name="Group 1">
            <a:extLst>
              <a:ext uri="{FF2B5EF4-FFF2-40B4-BE49-F238E27FC236}">
                <a16:creationId xmlns:a16="http://schemas.microsoft.com/office/drawing/2014/main" id="{BB5ABA56-22D4-1BCF-8D66-B60060610094}"/>
              </a:ext>
            </a:extLst>
          </p:cNvPr>
          <p:cNvGrpSpPr/>
          <p:nvPr/>
        </p:nvGrpSpPr>
        <p:grpSpPr>
          <a:xfrm>
            <a:off x="5493400" y="537475"/>
            <a:ext cx="6168325" cy="5503124"/>
            <a:chOff x="5493400" y="537475"/>
            <a:chExt cx="6168325" cy="5503124"/>
          </a:xfrm>
        </p:grpSpPr>
        <p:pic>
          <p:nvPicPr>
            <p:cNvPr id="757" name="Google Shape;757;p135"/>
            <p:cNvPicPr preferRelativeResize="0"/>
            <p:nvPr/>
          </p:nvPicPr>
          <p:blipFill rotWithShape="1">
            <a:blip r:embed="rId3">
              <a:alphaModFix/>
            </a:blip>
            <a:srcRect t="-6564" b="-6429"/>
            <a:stretch/>
          </p:blipFill>
          <p:spPr>
            <a:xfrm>
              <a:off x="5493400" y="537475"/>
              <a:ext cx="6168325" cy="5503124"/>
            </a:xfrm>
            <a:prstGeom prst="rect">
              <a:avLst/>
            </a:prstGeom>
            <a:noFill/>
            <a:ln>
              <a:noFill/>
            </a:ln>
          </p:spPr>
        </p:pic>
        <p:sp>
          <p:nvSpPr>
            <p:cNvPr id="761" name="Google Shape;761;p135"/>
            <p:cNvSpPr txBox="1"/>
            <p:nvPr/>
          </p:nvSpPr>
          <p:spPr>
            <a:xfrm>
              <a:off x="5872825" y="1567725"/>
              <a:ext cx="4694100" cy="1713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600" b="1" dirty="0">
                  <a:solidFill>
                    <a:schemeClr val="lt1"/>
                  </a:solidFill>
                  <a:latin typeface="Calibri"/>
                  <a:ea typeface="Calibri"/>
                  <a:cs typeface="Calibri"/>
                  <a:sym typeface="Calibri"/>
                </a:rPr>
                <a:t>Introduce Yourself…</a:t>
              </a:r>
              <a:endParaRPr sz="2600" b="1" dirty="0">
                <a:solidFill>
                  <a:schemeClr val="lt1"/>
                </a:solidFill>
                <a:latin typeface="Calibri"/>
                <a:ea typeface="Calibri"/>
                <a:cs typeface="Calibri"/>
                <a:sym typeface="Calibri"/>
              </a:endParaRPr>
            </a:p>
            <a:p>
              <a:pPr marL="520700" marR="0" lvl="0" indent="-457200" algn="l" rtl="0">
                <a:lnSpc>
                  <a:spcPct val="150000"/>
                </a:lnSpc>
                <a:spcBef>
                  <a:spcPts val="0"/>
                </a:spcBef>
                <a:spcAft>
                  <a:spcPts val="0"/>
                </a:spcAft>
                <a:buClr>
                  <a:schemeClr val="lt1"/>
                </a:buClr>
                <a:buSzPts val="2600"/>
                <a:buFont typeface="Wingdings" panose="05000000000000000000" pitchFamily="2" charset="2"/>
                <a:buChar char="q"/>
              </a:pPr>
              <a:r>
                <a:rPr lang="en-US" sz="2600" dirty="0">
                  <a:solidFill>
                    <a:schemeClr val="lt1"/>
                  </a:solidFill>
                  <a:latin typeface="Calibri"/>
                  <a:ea typeface="Calibri"/>
                  <a:cs typeface="Calibri"/>
                  <a:sym typeface="Calibri"/>
                </a:rPr>
                <a:t>Name</a:t>
              </a:r>
              <a:endParaRPr sz="2600" dirty="0">
                <a:solidFill>
                  <a:schemeClr val="lt1"/>
                </a:solidFill>
                <a:latin typeface="Calibri"/>
                <a:ea typeface="Calibri"/>
                <a:cs typeface="Calibri"/>
                <a:sym typeface="Calibri"/>
              </a:endParaRPr>
            </a:p>
            <a:p>
              <a:pPr marL="520700" marR="0" lvl="0" indent="-457200" algn="l" rtl="0">
                <a:lnSpc>
                  <a:spcPct val="150000"/>
                </a:lnSpc>
                <a:spcBef>
                  <a:spcPts val="0"/>
                </a:spcBef>
                <a:spcAft>
                  <a:spcPts val="0"/>
                </a:spcAft>
                <a:buClr>
                  <a:schemeClr val="lt1"/>
                </a:buClr>
                <a:buSzPts val="2600"/>
                <a:buFont typeface="Wingdings" panose="05000000000000000000" pitchFamily="2" charset="2"/>
                <a:buChar char="q"/>
              </a:pPr>
              <a:r>
                <a:rPr lang="en-US" sz="2600" dirty="0">
                  <a:solidFill>
                    <a:schemeClr val="lt1"/>
                  </a:solidFill>
                  <a:latin typeface="Calibri"/>
                  <a:ea typeface="Calibri"/>
                  <a:cs typeface="Calibri"/>
                  <a:sym typeface="Calibri"/>
                </a:rPr>
                <a:t>Department</a:t>
              </a:r>
              <a:endParaRPr sz="2600" dirty="0">
                <a:solidFill>
                  <a:schemeClr val="lt1"/>
                </a:solidFill>
                <a:latin typeface="Calibri"/>
                <a:ea typeface="Calibri"/>
                <a:cs typeface="Calibri"/>
                <a:sym typeface="Calibri"/>
              </a:endParaRPr>
            </a:p>
            <a:p>
              <a:pPr marL="520700" marR="0" lvl="0" indent="-457200" algn="l" rtl="0">
                <a:lnSpc>
                  <a:spcPct val="150000"/>
                </a:lnSpc>
                <a:spcBef>
                  <a:spcPts val="0"/>
                </a:spcBef>
                <a:spcAft>
                  <a:spcPts val="0"/>
                </a:spcAft>
                <a:buClr>
                  <a:schemeClr val="lt1"/>
                </a:buClr>
                <a:buSzPts val="2600"/>
                <a:buFont typeface="Wingdings" panose="05000000000000000000" pitchFamily="2" charset="2"/>
                <a:buChar char="q"/>
              </a:pPr>
              <a:r>
                <a:rPr lang="en-US" sz="2600" dirty="0">
                  <a:solidFill>
                    <a:schemeClr val="lt1"/>
                  </a:solidFill>
                  <a:latin typeface="Calibri"/>
                  <a:ea typeface="Calibri"/>
                  <a:cs typeface="Calibri"/>
                  <a:sym typeface="Calibri"/>
                </a:rPr>
                <a:t>What brings you here?</a:t>
              </a:r>
              <a:endParaRPr sz="2600" i="0" u="none" strike="noStrike" cap="none" dirty="0">
                <a:solidFill>
                  <a:schemeClr val="lt1"/>
                </a:solidFill>
                <a:latin typeface="Calibri"/>
                <a:ea typeface="Calibri"/>
                <a:cs typeface="Calibri"/>
                <a:sym typeface="Calibri"/>
              </a:endParaRPr>
            </a:p>
          </p:txBody>
        </p:sp>
      </p:grpSp>
      <p:sp>
        <p:nvSpPr>
          <p:cNvPr id="762" name="Google Shape;762;p13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63" name="Google Shape;763;p135"/>
          <p:cNvPicPr preferRelativeResize="0"/>
          <p:nvPr/>
        </p:nvPicPr>
        <p:blipFill rotWithShape="1">
          <a:blip r:embed="rId4">
            <a:alphaModFix/>
          </a:blip>
          <a:srcRect/>
          <a:stretch/>
        </p:blipFill>
        <p:spPr>
          <a:xfrm>
            <a:off x="10094784" y="6426814"/>
            <a:ext cx="1828801" cy="368300"/>
          </a:xfrm>
          <a:prstGeom prst="rect">
            <a:avLst/>
          </a:prstGeom>
          <a:noFill/>
          <a:ln>
            <a:noFill/>
          </a:ln>
        </p:spPr>
      </p:pic>
      <p:sp>
        <p:nvSpPr>
          <p:cNvPr id="4" name="Google Shape;347;p69">
            <a:extLst>
              <a:ext uri="{FF2B5EF4-FFF2-40B4-BE49-F238E27FC236}">
                <a16:creationId xmlns:a16="http://schemas.microsoft.com/office/drawing/2014/main" id="{9C40D72B-957A-9582-A9A8-D4CE921DC37F}"/>
              </a:ext>
            </a:extLst>
          </p:cNvPr>
          <p:cNvSpPr txBox="1"/>
          <p:nvPr/>
        </p:nvSpPr>
        <p:spPr>
          <a:xfrm>
            <a:off x="448350" y="4965975"/>
            <a:ext cx="3605400" cy="876000"/>
          </a:xfrm>
          <a:prstGeom prst="rect">
            <a:avLst/>
          </a:prstGeom>
          <a:noFill/>
          <a:ln>
            <a:noFill/>
          </a:ln>
        </p:spPr>
        <p:txBody>
          <a:bodyPr spcFirstLastPara="1" wrap="square" lIns="91425" tIns="91425" rIns="91425" bIns="91425" anchor="t" anchorCtr="0">
            <a:noAutofit/>
          </a:bodyPr>
          <a:lstStyle/>
          <a:p>
            <a:pPr algn="ctr"/>
            <a:r>
              <a:rPr lang="en-US" sz="2600" b="1" dirty="0">
                <a:latin typeface="Calibri"/>
                <a:ea typeface="Calibri"/>
                <a:cs typeface="Calibri"/>
                <a:sym typeface="Calibri"/>
              </a:rPr>
              <a:t>David Casuto, M.Ed., MS</a:t>
            </a:r>
            <a:endParaRPr sz="2600" b="1" dirty="0">
              <a:latin typeface="Calibri"/>
              <a:ea typeface="Calibri"/>
              <a:cs typeface="Calibri"/>
              <a:sym typeface="Calibri"/>
            </a:endParaRPr>
          </a:p>
          <a:p>
            <a:pPr algn="ctr"/>
            <a:r>
              <a:rPr lang="en-US" sz="2600" dirty="0">
                <a:latin typeface="Calibri"/>
                <a:ea typeface="Calibri"/>
                <a:cs typeface="Calibri"/>
                <a:sym typeface="Calibri"/>
              </a:rPr>
              <a:t>Software Instructor</a:t>
            </a:r>
            <a:endParaRPr sz="2600" dirty="0">
              <a:latin typeface="Calibri"/>
              <a:ea typeface="Calibri"/>
              <a:cs typeface="Calibri"/>
              <a:sym typeface="Calibri"/>
            </a:endParaRPr>
          </a:p>
        </p:txBody>
      </p:sp>
      <p:pic>
        <p:nvPicPr>
          <p:cNvPr id="5" name="Google Shape;348;p69">
            <a:extLst>
              <a:ext uri="{FF2B5EF4-FFF2-40B4-BE49-F238E27FC236}">
                <a16:creationId xmlns:a16="http://schemas.microsoft.com/office/drawing/2014/main" id="{64F5A079-7EF2-5960-390F-17F92AFEDD09}"/>
              </a:ext>
            </a:extLst>
          </p:cNvPr>
          <p:cNvPicPr preferRelativeResize="0"/>
          <p:nvPr/>
        </p:nvPicPr>
        <p:blipFill>
          <a:blip r:embed="rId5">
            <a:extLst>
              <a:ext uri="{BEBA8EAE-BF5A-486C-A8C5-ECC9F3942E4B}">
                <a14:imgProps xmlns:a14="http://schemas.microsoft.com/office/drawing/2010/main">
                  <a14:imgLayer r:embed="rId6">
                    <a14:imgEffect>
                      <a14:artisticCutout trans="75000" numberOfShades="1"/>
                    </a14:imgEffect>
                  </a14:imgLayer>
                </a14:imgProps>
              </a:ext>
            </a:extLst>
          </a:blip>
          <a:srcRect/>
          <a:stretch/>
        </p:blipFill>
        <p:spPr>
          <a:xfrm>
            <a:off x="525910" y="1275187"/>
            <a:ext cx="3419625" cy="3424049"/>
          </a:xfrm>
          <a:prstGeom prst="ellipse">
            <a:avLst/>
          </a:prstGeom>
          <a:noFill/>
          <a:ln>
            <a:solidFill>
              <a:srgbClr val="8C1515">
                <a:lumMod val="60000"/>
                <a:lumOff val="40000"/>
              </a:srgbClr>
            </a:solidFill>
          </a:ln>
          <a:effectLst>
            <a:outerShdw blurRad="57150" dist="19050" dir="5400000" algn="bl" rotWithShape="0">
              <a:srgbClr val="000000">
                <a:alpha val="50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909" name="Google Shape;909;p147"/>
          <p:cNvSpPr txBox="1">
            <a:spLocks noGrp="1"/>
          </p:cNvSpPr>
          <p:nvPr>
            <p:ph type="title" idx="4294967295"/>
          </p:nvPr>
        </p:nvSpPr>
        <p:spPr>
          <a:xfrm>
            <a:off x="0" y="0"/>
            <a:ext cx="10515600" cy="4445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latin typeface="Calibri"/>
                <a:ea typeface="Calibri"/>
                <a:cs typeface="Calibri"/>
                <a:sym typeface="Calibri"/>
              </a:rPr>
              <a:t>Functions used in this class</a:t>
            </a:r>
            <a:endParaRPr sz="2800" b="1">
              <a:solidFill>
                <a:srgbClr val="FFFFFF"/>
              </a:solidFill>
              <a:latin typeface="Calibri"/>
              <a:ea typeface="Calibri"/>
              <a:cs typeface="Calibri"/>
              <a:sym typeface="Calibri"/>
            </a:endParaRPr>
          </a:p>
        </p:txBody>
      </p:sp>
      <p:sp>
        <p:nvSpPr>
          <p:cNvPr id="910" name="Google Shape;910;p147"/>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11" name="Google Shape;911;p147"/>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912" name="Google Shape;912;p147"/>
          <p:cNvGrpSpPr/>
          <p:nvPr/>
        </p:nvGrpSpPr>
        <p:grpSpPr>
          <a:xfrm>
            <a:off x="429566" y="705550"/>
            <a:ext cx="5536508" cy="5475420"/>
            <a:chOff x="1118224" y="283725"/>
            <a:chExt cx="2090826" cy="4076400"/>
          </a:xfrm>
        </p:grpSpPr>
        <p:sp>
          <p:nvSpPr>
            <p:cNvPr id="913" name="Google Shape;913;p147"/>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14" name="Google Shape;914;p147"/>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15" name="Google Shape;915;p147"/>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Add a series of numerical values</a:t>
              </a:r>
              <a:endParaRPr sz="1800">
                <a:solidFill>
                  <a:srgbClr val="1D7E74"/>
                </a:solidFill>
                <a:latin typeface="Roboto Medium"/>
                <a:ea typeface="Roboto Medium"/>
                <a:cs typeface="Roboto Medium"/>
                <a:sym typeface="Roboto Medium"/>
              </a:endParaRPr>
            </a:p>
          </p:txBody>
        </p:sp>
        <p:sp>
          <p:nvSpPr>
            <p:cNvPr id="916" name="Google Shape;916;p147"/>
            <p:cNvSpPr/>
            <p:nvPr/>
          </p:nvSpPr>
          <p:spPr>
            <a:xfrm>
              <a:off x="1233923" y="1846635"/>
              <a:ext cx="1815000" cy="8352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1D7E74"/>
                  </a:solidFill>
                  <a:latin typeface="Roboto"/>
                  <a:ea typeface="Roboto"/>
                  <a:cs typeface="Roboto"/>
                  <a:sym typeface="Roboto"/>
                </a:rPr>
                <a:t>Syntax: </a:t>
              </a:r>
              <a:br>
                <a:rPr lang="en-US" sz="1500">
                  <a:solidFill>
                    <a:srgbClr val="1D7E74"/>
                  </a:solidFill>
                  <a:latin typeface="Roboto"/>
                  <a:ea typeface="Roboto"/>
                  <a:cs typeface="Roboto"/>
                  <a:sym typeface="Roboto"/>
                </a:rPr>
              </a:br>
              <a:r>
                <a:rPr lang="en-US" sz="1500">
                  <a:solidFill>
                    <a:srgbClr val="1D7E74"/>
                  </a:solidFill>
                  <a:latin typeface="Roboto"/>
                  <a:ea typeface="Roboto"/>
                  <a:cs typeface="Roboto"/>
                  <a:sym typeface="Roboto"/>
                </a:rPr>
                <a:t>SUM(number1, number2, etc) or SUM(column:column)</a:t>
              </a:r>
              <a:endParaRPr sz="1200">
                <a:solidFill>
                  <a:srgbClr val="1D7E74"/>
                </a:solidFill>
                <a:latin typeface="Roboto"/>
                <a:ea typeface="Roboto"/>
                <a:cs typeface="Roboto"/>
                <a:sym typeface="Roboto"/>
              </a:endParaRPr>
            </a:p>
          </p:txBody>
        </p:sp>
        <p:sp>
          <p:nvSpPr>
            <p:cNvPr id="917" name="Google Shape;917;p147"/>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SUM</a:t>
              </a:r>
              <a:endParaRPr sz="5300">
                <a:solidFill>
                  <a:srgbClr val="1D7E74"/>
                </a:solidFill>
                <a:latin typeface="Roboto Thin"/>
                <a:ea typeface="Roboto Thin"/>
                <a:cs typeface="Roboto Thin"/>
                <a:sym typeface="Roboto Thin"/>
              </a:endParaRPr>
            </a:p>
          </p:txBody>
        </p:sp>
        <p:sp>
          <p:nvSpPr>
            <p:cNvPr id="918" name="Google Shape;918;p147"/>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19" name="Google Shape;919;p147"/>
            <p:cNvSpPr/>
            <p:nvPr/>
          </p:nvSpPr>
          <p:spPr>
            <a:xfrm>
              <a:off x="1178655" y="2984145"/>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FFFFFF"/>
                  </a:solidFill>
                  <a:latin typeface="Roboto"/>
                  <a:ea typeface="Roboto"/>
                  <a:cs typeface="Roboto"/>
                  <a:sym typeface="Roboto"/>
                </a:rPr>
                <a:t>Example:</a:t>
              </a:r>
              <a:endParaRPr sz="1500" b="1">
                <a:solidFill>
                  <a:srgbClr val="FFFFFF"/>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US" sz="1500">
                  <a:solidFill>
                    <a:srgbClr val="FFFFFF"/>
                  </a:solidFill>
                  <a:latin typeface="Roboto"/>
                  <a:ea typeface="Roboto"/>
                  <a:cs typeface="Roboto"/>
                  <a:sym typeface="Roboto"/>
                </a:rPr>
                <a:t>=SUM(Amount:Amount) </a:t>
              </a: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br>
                <a:rPr lang="en-US" sz="1500">
                  <a:solidFill>
                    <a:srgbClr val="FFFFFF"/>
                  </a:solidFill>
                  <a:latin typeface="Roboto"/>
                  <a:ea typeface="Roboto"/>
                  <a:cs typeface="Roboto"/>
                  <a:sym typeface="Roboto"/>
                </a:rPr>
              </a:br>
              <a:r>
                <a:rPr lang="en-US" sz="1500">
                  <a:solidFill>
                    <a:srgbClr val="FFFFFF"/>
                  </a:solidFill>
                  <a:latin typeface="Roboto"/>
                  <a:ea typeface="Roboto"/>
                  <a:cs typeface="Roboto"/>
                  <a:sym typeface="Roboto"/>
                </a:rPr>
                <a:t>Totals the numerical values in the Amount column</a:t>
              </a:r>
              <a:endParaRPr sz="1500">
                <a:solidFill>
                  <a:srgbClr val="FFFFFF"/>
                </a:solidFill>
                <a:latin typeface="Roboto"/>
                <a:ea typeface="Roboto"/>
                <a:cs typeface="Roboto"/>
                <a:sym typeface="Roboto"/>
              </a:endParaRPr>
            </a:p>
          </p:txBody>
        </p:sp>
      </p:grpSp>
      <p:grpSp>
        <p:nvGrpSpPr>
          <p:cNvPr id="920" name="Google Shape;920;p147"/>
          <p:cNvGrpSpPr/>
          <p:nvPr/>
        </p:nvGrpSpPr>
        <p:grpSpPr>
          <a:xfrm>
            <a:off x="6369703" y="705550"/>
            <a:ext cx="5536508" cy="5475420"/>
            <a:chOff x="1118224" y="283725"/>
            <a:chExt cx="2090826" cy="4076400"/>
          </a:xfrm>
        </p:grpSpPr>
        <p:sp>
          <p:nvSpPr>
            <p:cNvPr id="921" name="Google Shape;921;p147"/>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22" name="Google Shape;922;p147"/>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23" name="Google Shape;923;p147"/>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Adds numbers within a range meeting a condition</a:t>
              </a:r>
              <a:endParaRPr sz="1800">
                <a:solidFill>
                  <a:srgbClr val="1D7E74"/>
                </a:solidFill>
                <a:latin typeface="Roboto Medium"/>
                <a:ea typeface="Roboto Medium"/>
                <a:cs typeface="Roboto Medium"/>
                <a:sym typeface="Roboto Medium"/>
              </a:endParaRPr>
            </a:p>
          </p:txBody>
        </p:sp>
        <p:sp>
          <p:nvSpPr>
            <p:cNvPr id="924" name="Google Shape;924;p147"/>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1D7E74"/>
                  </a:solidFill>
                  <a:latin typeface="Roboto"/>
                  <a:ea typeface="Roboto"/>
                  <a:cs typeface="Roboto"/>
                  <a:sym typeface="Roboto"/>
                </a:rPr>
                <a:t>Syntax:</a:t>
              </a:r>
              <a:br>
                <a:rPr lang="en-US" sz="1500">
                  <a:solidFill>
                    <a:srgbClr val="1D7E74"/>
                  </a:solidFill>
                  <a:latin typeface="Roboto"/>
                  <a:ea typeface="Roboto"/>
                  <a:cs typeface="Roboto"/>
                  <a:sym typeface="Roboto"/>
                </a:rPr>
              </a:br>
              <a:r>
                <a:rPr lang="en-US" sz="1500">
                  <a:solidFill>
                    <a:srgbClr val="1D7E74"/>
                  </a:solidFill>
                  <a:latin typeface="Roboto"/>
                  <a:ea typeface="Roboto"/>
                  <a:cs typeface="Roboto"/>
                  <a:sym typeface="Roboto"/>
                </a:rPr>
                <a:t>Syntax: SUMIF(range, criterion,  sum_range)</a:t>
              </a:r>
              <a:endParaRPr sz="1500">
                <a:solidFill>
                  <a:srgbClr val="1D7E74"/>
                </a:solidFill>
                <a:latin typeface="Roboto"/>
                <a:ea typeface="Roboto"/>
                <a:cs typeface="Roboto"/>
                <a:sym typeface="Roboto"/>
              </a:endParaRPr>
            </a:p>
          </p:txBody>
        </p:sp>
        <p:sp>
          <p:nvSpPr>
            <p:cNvPr id="925" name="Google Shape;925;p147"/>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SUMIF</a:t>
              </a:r>
              <a:endParaRPr sz="5300">
                <a:solidFill>
                  <a:srgbClr val="1D7E74"/>
                </a:solidFill>
                <a:latin typeface="Roboto Thin"/>
                <a:ea typeface="Roboto Thin"/>
                <a:cs typeface="Roboto Thin"/>
                <a:sym typeface="Roboto Thin"/>
              </a:endParaRPr>
            </a:p>
          </p:txBody>
        </p:sp>
        <p:sp>
          <p:nvSpPr>
            <p:cNvPr id="926" name="Google Shape;926;p147"/>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27" name="Google Shape;927;p147"/>
            <p:cNvSpPr/>
            <p:nvPr/>
          </p:nvSpPr>
          <p:spPr>
            <a:xfrm>
              <a:off x="1178649" y="2984142"/>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FFFFFF"/>
                  </a:solidFill>
                  <a:latin typeface="Roboto"/>
                  <a:ea typeface="Roboto"/>
                  <a:cs typeface="Roboto"/>
                  <a:sym typeface="Roboto"/>
                </a:rPr>
                <a:t>Example:</a:t>
              </a:r>
              <a:r>
                <a:rPr lang="en-US" sz="1500">
                  <a:solidFill>
                    <a:srgbClr val="FFFFFF"/>
                  </a:solidFill>
                  <a:latin typeface="Roboto"/>
                  <a:ea typeface="Roboto"/>
                  <a:cs typeface="Roboto"/>
                  <a:sym typeface="Roboto"/>
                </a:rPr>
                <a:t> </a:t>
              </a: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500">
                  <a:solidFill>
                    <a:srgbClr val="FFFFFF"/>
                  </a:solidFill>
                  <a:latin typeface="Roboto"/>
                  <a:ea typeface="Roboto"/>
                  <a:cs typeface="Roboto"/>
                  <a:sym typeface="Roboto"/>
                </a:rPr>
                <a:t>=SUMIF(Status:Status, &lt;&gt;"complete", Amount:Amount)</a:t>
              </a: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br>
                <a:rPr lang="en-US" sz="1500">
                  <a:solidFill>
                    <a:srgbClr val="FFFFFF"/>
                  </a:solidFill>
                  <a:latin typeface="Roboto"/>
                  <a:ea typeface="Roboto"/>
                  <a:cs typeface="Roboto"/>
                  <a:sym typeface="Roboto"/>
                </a:rPr>
              </a:br>
              <a:r>
                <a:rPr lang="en-US" sz="1500">
                  <a:solidFill>
                    <a:srgbClr val="FFFFFF"/>
                  </a:solidFill>
                  <a:latin typeface="Roboto"/>
                  <a:ea typeface="Roboto"/>
                  <a:cs typeface="Roboto"/>
                  <a:sym typeface="Roboto"/>
                </a:rPr>
                <a:t>Totals the numerical values in the Amount column only if the Status is not Complete</a:t>
              </a:r>
              <a:endParaRPr sz="1100">
                <a:solidFill>
                  <a:srgbClr val="FFFFFF"/>
                </a:solidFill>
                <a:latin typeface="Roboto"/>
                <a:ea typeface="Roboto"/>
                <a:cs typeface="Roboto"/>
                <a:sym typeface="Roboto"/>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Google Shape;933;p148"/>
          <p:cNvSpPr txBox="1">
            <a:spLocks noGrp="1"/>
          </p:cNvSpPr>
          <p:nvPr>
            <p:ph type="title" idx="4294967295"/>
          </p:nvPr>
        </p:nvSpPr>
        <p:spPr>
          <a:xfrm>
            <a:off x="0" y="0"/>
            <a:ext cx="10515600" cy="4445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latin typeface="Calibri"/>
                <a:ea typeface="Calibri"/>
                <a:cs typeface="Calibri"/>
                <a:sym typeface="Calibri"/>
              </a:rPr>
              <a:t>Functions used in this class</a:t>
            </a:r>
            <a:endParaRPr sz="2800" b="1">
              <a:solidFill>
                <a:srgbClr val="FFFFFF"/>
              </a:solidFill>
              <a:latin typeface="Calibri"/>
              <a:ea typeface="Calibri"/>
              <a:cs typeface="Calibri"/>
              <a:sym typeface="Calibri"/>
            </a:endParaRPr>
          </a:p>
        </p:txBody>
      </p:sp>
      <p:sp>
        <p:nvSpPr>
          <p:cNvPr id="934" name="Google Shape;934;p148"/>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35" name="Google Shape;935;p148"/>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936" name="Google Shape;936;p148"/>
          <p:cNvGrpSpPr/>
          <p:nvPr/>
        </p:nvGrpSpPr>
        <p:grpSpPr>
          <a:xfrm>
            <a:off x="429566" y="705550"/>
            <a:ext cx="5536508" cy="5475420"/>
            <a:chOff x="1118224" y="283725"/>
            <a:chExt cx="2090826" cy="4076400"/>
          </a:xfrm>
        </p:grpSpPr>
        <p:sp>
          <p:nvSpPr>
            <p:cNvPr id="937" name="Google Shape;937;p148"/>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38" name="Google Shape;938;p148"/>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39" name="Google Shape;939;p148"/>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Sum more than one series of cells based on a condition</a:t>
              </a:r>
              <a:endParaRPr sz="1800">
                <a:solidFill>
                  <a:srgbClr val="1D7E74"/>
                </a:solidFill>
                <a:latin typeface="Roboto Medium"/>
                <a:ea typeface="Roboto Medium"/>
                <a:cs typeface="Roboto Medium"/>
                <a:sym typeface="Roboto Medium"/>
              </a:endParaRPr>
            </a:p>
          </p:txBody>
        </p:sp>
        <p:sp>
          <p:nvSpPr>
            <p:cNvPr id="940" name="Google Shape;940;p148"/>
            <p:cNvSpPr/>
            <p:nvPr/>
          </p:nvSpPr>
          <p:spPr>
            <a:xfrm>
              <a:off x="1233923" y="1846635"/>
              <a:ext cx="1815000" cy="8352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r>
                <a:rPr lang="en-US" sz="1600">
                  <a:solidFill>
                    <a:srgbClr val="1D7E74"/>
                  </a:solidFill>
                  <a:latin typeface="Roboto"/>
                  <a:ea typeface="Roboto"/>
                  <a:cs typeface="Roboto"/>
                  <a:sym typeface="Roboto"/>
                </a:rPr>
                <a:t> </a:t>
              </a:r>
              <a:endParaRPr sz="1600">
                <a:solidFill>
                  <a:srgbClr val="1D7E74"/>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1D7E74"/>
                  </a:solidFill>
                  <a:latin typeface="Roboto"/>
                  <a:ea typeface="Roboto"/>
                  <a:cs typeface="Roboto"/>
                  <a:sym typeface="Roboto"/>
                </a:rPr>
                <a:t>SUMIFS(range, criterion_range1, criterion1, criterion_range2, ​criterion2,​... ) </a:t>
              </a:r>
              <a:endParaRPr sz="1700" b="1">
                <a:solidFill>
                  <a:srgbClr val="1D7E74"/>
                </a:solidFill>
                <a:latin typeface="Roboto"/>
                <a:ea typeface="Roboto"/>
                <a:cs typeface="Roboto"/>
                <a:sym typeface="Roboto"/>
              </a:endParaRPr>
            </a:p>
          </p:txBody>
        </p:sp>
        <p:sp>
          <p:nvSpPr>
            <p:cNvPr id="941" name="Google Shape;941;p148"/>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SUMIFS</a:t>
              </a:r>
              <a:endParaRPr sz="5300" b="1">
                <a:solidFill>
                  <a:srgbClr val="1D7E74"/>
                </a:solidFill>
                <a:latin typeface="Roboto"/>
                <a:ea typeface="Roboto"/>
                <a:cs typeface="Roboto"/>
                <a:sym typeface="Roboto"/>
              </a:endParaRPr>
            </a:p>
          </p:txBody>
        </p:sp>
        <p:sp>
          <p:nvSpPr>
            <p:cNvPr id="942" name="Google Shape;942;p148"/>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43" name="Google Shape;943;p148"/>
            <p:cNvSpPr/>
            <p:nvPr/>
          </p:nvSpPr>
          <p:spPr>
            <a:xfrm>
              <a:off x="1178655" y="2984145"/>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endParaRPr sz="1600" b="1">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 =SUMIFS(Amount:Amount, Company:Company, "Cake Supreme", Status:Status, &lt;&gt;"Complete")</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br>
                <a:rPr lang="en-US" sz="1600">
                  <a:solidFill>
                    <a:srgbClr val="FFFFFF"/>
                  </a:solidFill>
                  <a:latin typeface="Roboto"/>
                  <a:ea typeface="Roboto"/>
                  <a:cs typeface="Roboto"/>
                  <a:sym typeface="Roboto"/>
                </a:rPr>
              </a:br>
              <a:r>
                <a:rPr lang="en-US" sz="1600">
                  <a:solidFill>
                    <a:srgbClr val="FFFFFF"/>
                  </a:solidFill>
                  <a:latin typeface="Roboto"/>
                  <a:ea typeface="Roboto"/>
                  <a:cs typeface="Roboto"/>
                  <a:sym typeface="Roboto"/>
                </a:rPr>
                <a:t>Sums the amount of incomplete amounts for Cake Supreme</a:t>
              </a:r>
              <a:endParaRPr sz="1500" b="1">
                <a:solidFill>
                  <a:srgbClr val="FFFFFF"/>
                </a:solidFill>
                <a:latin typeface="Roboto"/>
                <a:ea typeface="Roboto"/>
                <a:cs typeface="Roboto"/>
                <a:sym typeface="Roboto"/>
              </a:endParaRPr>
            </a:p>
          </p:txBody>
        </p:sp>
      </p:grpSp>
      <p:grpSp>
        <p:nvGrpSpPr>
          <p:cNvPr id="944" name="Google Shape;944;p148"/>
          <p:cNvGrpSpPr/>
          <p:nvPr/>
        </p:nvGrpSpPr>
        <p:grpSpPr>
          <a:xfrm>
            <a:off x="6369703" y="705550"/>
            <a:ext cx="5536508" cy="5475420"/>
            <a:chOff x="1118224" y="283725"/>
            <a:chExt cx="2090826" cy="4076400"/>
          </a:xfrm>
        </p:grpSpPr>
        <p:sp>
          <p:nvSpPr>
            <p:cNvPr id="945" name="Google Shape;945;p148"/>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46" name="Google Shape;946;p148"/>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47" name="Google Shape;947;p148"/>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Get the average number of the provided numbers</a:t>
              </a:r>
              <a:endParaRPr sz="1800">
                <a:solidFill>
                  <a:srgbClr val="1D7E74"/>
                </a:solidFill>
                <a:latin typeface="Roboto Medium"/>
                <a:ea typeface="Roboto Medium"/>
                <a:cs typeface="Roboto Medium"/>
                <a:sym typeface="Roboto Medium"/>
              </a:endParaRPr>
            </a:p>
          </p:txBody>
        </p:sp>
        <p:sp>
          <p:nvSpPr>
            <p:cNvPr id="948" name="Google Shape;948;p148"/>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br>
                <a:rPr lang="en-US" sz="1600">
                  <a:solidFill>
                    <a:srgbClr val="1D7E74"/>
                  </a:solidFill>
                  <a:latin typeface="Roboto"/>
                  <a:ea typeface="Roboto"/>
                  <a:cs typeface="Roboto"/>
                  <a:sym typeface="Roboto"/>
                </a:rPr>
              </a:br>
              <a:r>
                <a:rPr lang="en-US" sz="1600">
                  <a:solidFill>
                    <a:srgbClr val="1D7E74"/>
                  </a:solidFill>
                  <a:latin typeface="Roboto"/>
                  <a:ea typeface="Roboto"/>
                  <a:cs typeface="Roboto"/>
                  <a:sym typeface="Roboto"/>
                </a:rPr>
                <a:t>AVG(number 1, number 2, …) or </a:t>
              </a:r>
              <a:br>
                <a:rPr lang="en-US" sz="1600">
                  <a:solidFill>
                    <a:srgbClr val="1D7E74"/>
                  </a:solidFill>
                  <a:latin typeface="Roboto"/>
                  <a:ea typeface="Roboto"/>
                  <a:cs typeface="Roboto"/>
                  <a:sym typeface="Roboto"/>
                </a:rPr>
              </a:br>
              <a:r>
                <a:rPr lang="en-US" sz="1600">
                  <a:solidFill>
                    <a:srgbClr val="1D7E74"/>
                  </a:solidFill>
                  <a:latin typeface="Roboto"/>
                  <a:ea typeface="Roboto"/>
                  <a:cs typeface="Roboto"/>
                  <a:sym typeface="Roboto"/>
                </a:rPr>
                <a:t>AVG(column:column)</a:t>
              </a:r>
              <a:endParaRPr sz="1600">
                <a:solidFill>
                  <a:srgbClr val="1D7E74"/>
                </a:solidFill>
                <a:latin typeface="Roboto"/>
                <a:ea typeface="Roboto"/>
                <a:cs typeface="Roboto"/>
                <a:sym typeface="Roboto"/>
              </a:endParaRPr>
            </a:p>
          </p:txBody>
        </p:sp>
        <p:sp>
          <p:nvSpPr>
            <p:cNvPr id="949" name="Google Shape;949;p148"/>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AVG</a:t>
              </a:r>
              <a:endParaRPr sz="5300">
                <a:solidFill>
                  <a:srgbClr val="1D7E74"/>
                </a:solidFill>
                <a:latin typeface="Roboto Thin"/>
                <a:ea typeface="Roboto Thin"/>
                <a:cs typeface="Roboto Thin"/>
                <a:sym typeface="Roboto Thin"/>
              </a:endParaRPr>
            </a:p>
          </p:txBody>
        </p:sp>
        <p:sp>
          <p:nvSpPr>
            <p:cNvPr id="950" name="Google Shape;950;p148"/>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51" name="Google Shape;951;p148"/>
            <p:cNvSpPr/>
            <p:nvPr/>
          </p:nvSpPr>
          <p:spPr>
            <a:xfrm>
              <a:off x="1178649" y="2984142"/>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r>
                <a:rPr lang="en-US" sz="1600">
                  <a:solidFill>
                    <a:srgbClr val="FFFFFF"/>
                  </a:solidFill>
                  <a:latin typeface="Roboto"/>
                  <a:ea typeface="Roboto"/>
                  <a:cs typeface="Roboto"/>
                  <a:sym typeface="Roboto"/>
                </a:rPr>
                <a:t> </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US" sz="1600">
                  <a:solidFill>
                    <a:srgbClr val="FFFFFF"/>
                  </a:solidFill>
                  <a:latin typeface="Roboto"/>
                  <a:ea typeface="Roboto"/>
                  <a:cs typeface="Roboto"/>
                  <a:sym typeface="Roboto"/>
                </a:rPr>
                <a:t>=AVG(Amount:Amount) or =AVG(Amount1, Amount2, Amount3)</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br>
                <a:rPr lang="en-US" sz="1600">
                  <a:solidFill>
                    <a:srgbClr val="FFFFFF"/>
                  </a:solidFill>
                  <a:latin typeface="Roboto"/>
                  <a:ea typeface="Roboto"/>
                  <a:cs typeface="Roboto"/>
                  <a:sym typeface="Roboto"/>
                </a:rPr>
              </a:br>
              <a:r>
                <a:rPr lang="en-US" sz="1600">
                  <a:solidFill>
                    <a:srgbClr val="FFFFFF"/>
                  </a:solidFill>
                  <a:latin typeface="Roboto"/>
                  <a:ea typeface="Roboto"/>
                  <a:cs typeface="Roboto"/>
                  <a:sym typeface="Roboto"/>
                </a:rPr>
                <a:t>Accumulated average of the numerical values in the Amount column</a:t>
              </a:r>
              <a:endParaRPr sz="1600">
                <a:solidFill>
                  <a:srgbClr val="FFFFFF"/>
                </a:solidFill>
                <a:latin typeface="Roboto"/>
                <a:ea typeface="Roboto"/>
                <a:cs typeface="Roboto"/>
                <a:sym typeface="Roboto"/>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sp>
        <p:nvSpPr>
          <p:cNvPr id="957" name="Google Shape;957;p149"/>
          <p:cNvSpPr txBox="1">
            <a:spLocks noGrp="1"/>
          </p:cNvSpPr>
          <p:nvPr>
            <p:ph type="title" idx="4294967295"/>
          </p:nvPr>
        </p:nvSpPr>
        <p:spPr>
          <a:xfrm>
            <a:off x="0" y="0"/>
            <a:ext cx="10515600" cy="4445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latin typeface="Calibri"/>
                <a:ea typeface="Calibri"/>
                <a:cs typeface="Calibri"/>
                <a:sym typeface="Calibri"/>
              </a:rPr>
              <a:t>Functions used in this class</a:t>
            </a:r>
            <a:endParaRPr sz="2800" b="1">
              <a:solidFill>
                <a:srgbClr val="FFFFFF"/>
              </a:solidFill>
              <a:latin typeface="Calibri"/>
              <a:ea typeface="Calibri"/>
              <a:cs typeface="Calibri"/>
              <a:sym typeface="Calibri"/>
            </a:endParaRPr>
          </a:p>
        </p:txBody>
      </p:sp>
      <p:sp>
        <p:nvSpPr>
          <p:cNvPr id="958" name="Google Shape;958;p149"/>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59" name="Google Shape;959;p149"/>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960" name="Google Shape;960;p149"/>
          <p:cNvGrpSpPr/>
          <p:nvPr/>
        </p:nvGrpSpPr>
        <p:grpSpPr>
          <a:xfrm>
            <a:off x="429566" y="705550"/>
            <a:ext cx="5536508" cy="5475420"/>
            <a:chOff x="1118224" y="283725"/>
            <a:chExt cx="2090826" cy="4076400"/>
          </a:xfrm>
        </p:grpSpPr>
        <p:sp>
          <p:nvSpPr>
            <p:cNvPr id="961" name="Google Shape;961;p149"/>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62" name="Google Shape;962;p149"/>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63" name="Google Shape;963;p149"/>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Counts non-blank values</a:t>
              </a:r>
              <a:endParaRPr sz="1800">
                <a:solidFill>
                  <a:srgbClr val="1D7E74"/>
                </a:solidFill>
                <a:latin typeface="Roboto Medium"/>
                <a:ea typeface="Roboto Medium"/>
                <a:cs typeface="Roboto Medium"/>
                <a:sym typeface="Roboto Medium"/>
              </a:endParaRPr>
            </a:p>
          </p:txBody>
        </p:sp>
        <p:sp>
          <p:nvSpPr>
            <p:cNvPr id="964" name="Google Shape;964;p149"/>
            <p:cNvSpPr/>
            <p:nvPr/>
          </p:nvSpPr>
          <p:spPr>
            <a:xfrm>
              <a:off x="1233923" y="1846635"/>
              <a:ext cx="1815000" cy="8352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r>
                <a:rPr lang="en-US" sz="1600">
                  <a:solidFill>
                    <a:srgbClr val="1D7E74"/>
                  </a:solidFill>
                  <a:latin typeface="Roboto"/>
                  <a:ea typeface="Roboto"/>
                  <a:cs typeface="Roboto"/>
                  <a:sym typeface="Roboto"/>
                </a:rPr>
                <a:t> </a:t>
              </a:r>
              <a:endParaRPr sz="1600">
                <a:solidFill>
                  <a:srgbClr val="1D7E74"/>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1D7E74"/>
                  </a:solidFill>
                  <a:latin typeface="Roboto"/>
                  <a:ea typeface="Roboto"/>
                  <a:cs typeface="Roboto"/>
                  <a:sym typeface="Roboto"/>
                </a:rPr>
                <a:t>COUNT(value1, value2, …) or </a:t>
              </a:r>
              <a:br>
                <a:rPr lang="en-US" sz="1600">
                  <a:solidFill>
                    <a:srgbClr val="1D7E74"/>
                  </a:solidFill>
                  <a:latin typeface="Roboto"/>
                  <a:ea typeface="Roboto"/>
                  <a:cs typeface="Roboto"/>
                  <a:sym typeface="Roboto"/>
                </a:rPr>
              </a:br>
              <a:r>
                <a:rPr lang="en-US" sz="1600">
                  <a:solidFill>
                    <a:srgbClr val="1D7E74"/>
                  </a:solidFill>
                  <a:latin typeface="Roboto"/>
                  <a:ea typeface="Roboto"/>
                  <a:cs typeface="Roboto"/>
                  <a:sym typeface="Roboto"/>
                </a:rPr>
                <a:t>COUNT(column:column) </a:t>
              </a:r>
              <a:endParaRPr sz="1700" b="1">
                <a:solidFill>
                  <a:srgbClr val="1D7E74"/>
                </a:solidFill>
                <a:latin typeface="Roboto"/>
                <a:ea typeface="Roboto"/>
                <a:cs typeface="Roboto"/>
                <a:sym typeface="Roboto"/>
              </a:endParaRPr>
            </a:p>
          </p:txBody>
        </p:sp>
        <p:sp>
          <p:nvSpPr>
            <p:cNvPr id="965" name="Google Shape;965;p149"/>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COUNT</a:t>
              </a:r>
              <a:endParaRPr sz="5300" b="1">
                <a:solidFill>
                  <a:srgbClr val="1D7E74"/>
                </a:solidFill>
                <a:latin typeface="Roboto"/>
                <a:ea typeface="Roboto"/>
                <a:cs typeface="Roboto"/>
                <a:sym typeface="Roboto"/>
              </a:endParaRPr>
            </a:p>
          </p:txBody>
        </p:sp>
        <p:sp>
          <p:nvSpPr>
            <p:cNvPr id="966" name="Google Shape;966;p149"/>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67" name="Google Shape;967;p149"/>
            <p:cNvSpPr/>
            <p:nvPr/>
          </p:nvSpPr>
          <p:spPr>
            <a:xfrm>
              <a:off x="1178655" y="2984145"/>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endParaRPr sz="1600" b="1">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=COUNT([Date Received]:[Date Received])</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br>
                <a:rPr lang="en-US" sz="1600">
                  <a:solidFill>
                    <a:srgbClr val="FFFFFF"/>
                  </a:solidFill>
                  <a:latin typeface="Roboto"/>
                  <a:ea typeface="Roboto"/>
                  <a:cs typeface="Roboto"/>
                  <a:sym typeface="Roboto"/>
                </a:rPr>
              </a:br>
              <a:r>
                <a:rPr lang="en-US" sz="1600">
                  <a:solidFill>
                    <a:srgbClr val="FFFFFF"/>
                  </a:solidFill>
                  <a:latin typeface="Roboto"/>
                  <a:ea typeface="Roboto"/>
                  <a:cs typeface="Roboto"/>
                  <a:sym typeface="Roboto"/>
                </a:rPr>
                <a:t>Returns the number of values (dates) in the Date Received column</a:t>
              </a:r>
              <a:endParaRPr sz="1600" b="1">
                <a:solidFill>
                  <a:srgbClr val="FFFFFF"/>
                </a:solidFill>
                <a:latin typeface="Roboto"/>
                <a:ea typeface="Roboto"/>
                <a:cs typeface="Roboto"/>
                <a:sym typeface="Roboto"/>
              </a:endParaRPr>
            </a:p>
          </p:txBody>
        </p:sp>
      </p:grpSp>
      <p:grpSp>
        <p:nvGrpSpPr>
          <p:cNvPr id="968" name="Google Shape;968;p149"/>
          <p:cNvGrpSpPr/>
          <p:nvPr/>
        </p:nvGrpSpPr>
        <p:grpSpPr>
          <a:xfrm>
            <a:off x="6369703" y="705550"/>
            <a:ext cx="5536508" cy="5475420"/>
            <a:chOff x="1118224" y="283725"/>
            <a:chExt cx="2090826" cy="4076400"/>
          </a:xfrm>
        </p:grpSpPr>
        <p:sp>
          <p:nvSpPr>
            <p:cNvPr id="969" name="Google Shape;969;p149"/>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70" name="Google Shape;970;p149"/>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71" name="Google Shape;971;p149"/>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Displays the number of values in a column based on a condition</a:t>
              </a:r>
              <a:endParaRPr sz="1800">
                <a:solidFill>
                  <a:srgbClr val="1D7E74"/>
                </a:solidFill>
                <a:latin typeface="Roboto Medium"/>
                <a:ea typeface="Roboto Medium"/>
                <a:cs typeface="Roboto Medium"/>
                <a:sym typeface="Roboto Medium"/>
              </a:endParaRPr>
            </a:p>
          </p:txBody>
        </p:sp>
        <p:sp>
          <p:nvSpPr>
            <p:cNvPr id="972" name="Google Shape;972;p149"/>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br>
                <a:rPr lang="en-US" sz="1600">
                  <a:solidFill>
                    <a:srgbClr val="1D7E74"/>
                  </a:solidFill>
                  <a:latin typeface="Roboto"/>
                  <a:ea typeface="Roboto"/>
                  <a:cs typeface="Roboto"/>
                  <a:sym typeface="Roboto"/>
                </a:rPr>
              </a:br>
              <a:r>
                <a:rPr lang="en-US" sz="1600">
                  <a:solidFill>
                    <a:srgbClr val="1D7E74"/>
                  </a:solidFill>
                  <a:latin typeface="Roboto"/>
                  <a:ea typeface="Roboto"/>
                  <a:cs typeface="Roboto"/>
                  <a:sym typeface="Roboto"/>
                </a:rPr>
                <a:t>COUNT(range, criterion)</a:t>
              </a:r>
              <a:endParaRPr sz="1600">
                <a:solidFill>
                  <a:srgbClr val="1D7E74"/>
                </a:solidFill>
                <a:latin typeface="Roboto"/>
                <a:ea typeface="Roboto"/>
                <a:cs typeface="Roboto"/>
                <a:sym typeface="Roboto"/>
              </a:endParaRPr>
            </a:p>
          </p:txBody>
        </p:sp>
        <p:sp>
          <p:nvSpPr>
            <p:cNvPr id="973" name="Google Shape;973;p149"/>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COUNTIF</a:t>
              </a:r>
              <a:endParaRPr sz="5300">
                <a:solidFill>
                  <a:srgbClr val="1D7E74"/>
                </a:solidFill>
                <a:latin typeface="Roboto Thin"/>
                <a:ea typeface="Roboto Thin"/>
                <a:cs typeface="Roboto Thin"/>
                <a:sym typeface="Roboto Thin"/>
              </a:endParaRPr>
            </a:p>
          </p:txBody>
        </p:sp>
        <p:sp>
          <p:nvSpPr>
            <p:cNvPr id="974" name="Google Shape;974;p149"/>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75" name="Google Shape;975;p149"/>
            <p:cNvSpPr/>
            <p:nvPr/>
          </p:nvSpPr>
          <p:spPr>
            <a:xfrm>
              <a:off x="1178649" y="2984142"/>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r>
                <a:rPr lang="en-US" sz="1600">
                  <a:solidFill>
                    <a:srgbClr val="FFFFFF"/>
                  </a:solidFill>
                  <a:latin typeface="Roboto"/>
                  <a:ea typeface="Roboto"/>
                  <a:cs typeface="Roboto"/>
                  <a:sym typeface="Roboto"/>
                </a:rPr>
                <a:t> </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US" sz="1600">
                  <a:solidFill>
                    <a:srgbClr val="FFFFFF"/>
                  </a:solidFill>
                  <a:latin typeface="Roboto"/>
                  <a:ea typeface="Roboto"/>
                  <a:cs typeface="Roboto"/>
                  <a:sym typeface="Roboto"/>
                </a:rPr>
                <a:t>=COUNTIF(Status:Status, "Complete")</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r>
                <a:rPr lang="en-US" sz="1600">
                  <a:solidFill>
                    <a:srgbClr val="FFFFFF"/>
                  </a:solidFill>
                  <a:latin typeface="Roboto"/>
                  <a:ea typeface="Roboto"/>
                  <a:cs typeface="Roboto"/>
                  <a:sym typeface="Roboto"/>
                </a:rPr>
                <a:t>Returns the number of statuses marked as complete</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Clr>
                  <a:schemeClr val="dk1"/>
                </a:buClr>
                <a:buSzPts val="1100"/>
                <a:buFont typeface="Arial"/>
                <a:buNone/>
              </a:pP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500">
                <a:solidFill>
                  <a:srgbClr val="FFFFFF"/>
                </a:solidFill>
                <a:latin typeface="Roboto"/>
                <a:ea typeface="Roboto"/>
                <a:cs typeface="Roboto"/>
                <a:sym typeface="Roboto"/>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80"/>
        <p:cNvGrpSpPr/>
        <p:nvPr/>
      </p:nvGrpSpPr>
      <p:grpSpPr>
        <a:xfrm>
          <a:off x="0" y="0"/>
          <a:ext cx="0" cy="0"/>
          <a:chOff x="0" y="0"/>
          <a:chExt cx="0" cy="0"/>
        </a:xfrm>
      </p:grpSpPr>
      <p:sp>
        <p:nvSpPr>
          <p:cNvPr id="981" name="Google Shape;981;p150"/>
          <p:cNvSpPr txBox="1">
            <a:spLocks noGrp="1"/>
          </p:cNvSpPr>
          <p:nvPr>
            <p:ph type="title" idx="4294967295"/>
          </p:nvPr>
        </p:nvSpPr>
        <p:spPr>
          <a:xfrm>
            <a:off x="0" y="0"/>
            <a:ext cx="10515600" cy="4445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latin typeface="Calibri"/>
                <a:ea typeface="Calibri"/>
                <a:cs typeface="Calibri"/>
                <a:sym typeface="Calibri"/>
              </a:rPr>
              <a:t>Functions used in this class</a:t>
            </a:r>
            <a:endParaRPr sz="2800" b="1">
              <a:solidFill>
                <a:srgbClr val="FFFFFF"/>
              </a:solidFill>
              <a:latin typeface="Calibri"/>
              <a:ea typeface="Calibri"/>
              <a:cs typeface="Calibri"/>
              <a:sym typeface="Calibri"/>
            </a:endParaRPr>
          </a:p>
        </p:txBody>
      </p:sp>
      <p:sp>
        <p:nvSpPr>
          <p:cNvPr id="982" name="Google Shape;982;p150"/>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3" name="Google Shape;983;p150"/>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984" name="Google Shape;984;p150"/>
          <p:cNvGrpSpPr/>
          <p:nvPr/>
        </p:nvGrpSpPr>
        <p:grpSpPr>
          <a:xfrm>
            <a:off x="429566" y="705550"/>
            <a:ext cx="5536508" cy="5475420"/>
            <a:chOff x="1118224" y="283725"/>
            <a:chExt cx="2090826" cy="4076400"/>
          </a:xfrm>
        </p:grpSpPr>
        <p:sp>
          <p:nvSpPr>
            <p:cNvPr id="985" name="Google Shape;985;p150"/>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86" name="Google Shape;986;p150"/>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87" name="Google Shape;987;p150"/>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Displays the number of values in a column based on multiple conditions </a:t>
              </a:r>
              <a:endParaRPr sz="1800">
                <a:solidFill>
                  <a:srgbClr val="1D7E74"/>
                </a:solidFill>
                <a:latin typeface="Roboto Medium"/>
                <a:ea typeface="Roboto Medium"/>
                <a:cs typeface="Roboto Medium"/>
                <a:sym typeface="Roboto Medium"/>
              </a:endParaRPr>
            </a:p>
          </p:txBody>
        </p:sp>
        <p:sp>
          <p:nvSpPr>
            <p:cNvPr id="988" name="Google Shape;988;p150"/>
            <p:cNvSpPr/>
            <p:nvPr/>
          </p:nvSpPr>
          <p:spPr>
            <a:xfrm>
              <a:off x="1233923" y="1846635"/>
              <a:ext cx="1815000" cy="8352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r>
                <a:rPr lang="en-US" sz="1600">
                  <a:solidFill>
                    <a:srgbClr val="1D7E74"/>
                  </a:solidFill>
                  <a:latin typeface="Roboto"/>
                  <a:ea typeface="Roboto"/>
                  <a:cs typeface="Roboto"/>
                  <a:sym typeface="Roboto"/>
                </a:rPr>
                <a:t> </a:t>
              </a:r>
              <a:endParaRPr sz="1600">
                <a:solidFill>
                  <a:srgbClr val="1D7E74"/>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1D7E74"/>
                  </a:solidFill>
                  <a:latin typeface="Roboto"/>
                  <a:ea typeface="Roboto"/>
                  <a:cs typeface="Roboto"/>
                  <a:sym typeface="Roboto"/>
                </a:rPr>
                <a:t>COUNTIFS(range1, criterion1, range2, criterion2, …)</a:t>
              </a:r>
              <a:endParaRPr sz="1700" b="1">
                <a:solidFill>
                  <a:srgbClr val="1D7E74"/>
                </a:solidFill>
                <a:latin typeface="Roboto"/>
                <a:ea typeface="Roboto"/>
                <a:cs typeface="Roboto"/>
                <a:sym typeface="Roboto"/>
              </a:endParaRPr>
            </a:p>
          </p:txBody>
        </p:sp>
        <p:sp>
          <p:nvSpPr>
            <p:cNvPr id="989" name="Google Shape;989;p150"/>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COUNTIFS</a:t>
              </a:r>
              <a:endParaRPr sz="5300" b="1">
                <a:solidFill>
                  <a:srgbClr val="1D7E74"/>
                </a:solidFill>
                <a:latin typeface="Roboto"/>
                <a:ea typeface="Roboto"/>
                <a:cs typeface="Roboto"/>
                <a:sym typeface="Roboto"/>
              </a:endParaRPr>
            </a:p>
          </p:txBody>
        </p:sp>
        <p:sp>
          <p:nvSpPr>
            <p:cNvPr id="990" name="Google Shape;990;p15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91" name="Google Shape;991;p150"/>
            <p:cNvSpPr/>
            <p:nvPr/>
          </p:nvSpPr>
          <p:spPr>
            <a:xfrm>
              <a:off x="1178655" y="2984145"/>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endParaRPr sz="1600" b="1">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=COUNTIFS(Company:Company, "Product 123", Status:Status, &lt;&gt;"Complete")</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Returns the number of statuses that are not complete for Product 123.</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500" b="1">
                <a:solidFill>
                  <a:srgbClr val="FFFFFF"/>
                </a:solidFill>
                <a:latin typeface="Roboto"/>
                <a:ea typeface="Roboto"/>
                <a:cs typeface="Roboto"/>
                <a:sym typeface="Roboto"/>
              </a:endParaRPr>
            </a:p>
          </p:txBody>
        </p:sp>
      </p:grpSp>
      <p:grpSp>
        <p:nvGrpSpPr>
          <p:cNvPr id="992" name="Google Shape;992;p150"/>
          <p:cNvGrpSpPr/>
          <p:nvPr/>
        </p:nvGrpSpPr>
        <p:grpSpPr>
          <a:xfrm>
            <a:off x="6369703" y="705550"/>
            <a:ext cx="5536508" cy="5475420"/>
            <a:chOff x="1118224" y="283725"/>
            <a:chExt cx="2090826" cy="4076400"/>
          </a:xfrm>
        </p:grpSpPr>
        <p:sp>
          <p:nvSpPr>
            <p:cNvPr id="993" name="Google Shape;993;p150"/>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94" name="Google Shape;994;p150"/>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95" name="Google Shape;995;p150"/>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Look up and return a value from a data range</a:t>
              </a:r>
              <a:endParaRPr sz="1800">
                <a:solidFill>
                  <a:srgbClr val="1D7E74"/>
                </a:solidFill>
                <a:latin typeface="Roboto Medium"/>
                <a:ea typeface="Roboto Medium"/>
                <a:cs typeface="Roboto Medium"/>
                <a:sym typeface="Roboto Medium"/>
              </a:endParaRPr>
            </a:p>
          </p:txBody>
        </p:sp>
        <p:sp>
          <p:nvSpPr>
            <p:cNvPr id="996" name="Google Shape;996;p150"/>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1D7E74"/>
                  </a:solidFill>
                  <a:latin typeface="Roboto"/>
                  <a:ea typeface="Roboto"/>
                  <a:cs typeface="Roboto"/>
                  <a:sym typeface="Roboto"/>
                </a:rPr>
                <a:t>Syntax:</a:t>
              </a:r>
              <a:br>
                <a:rPr lang="en-US" sz="1600">
                  <a:solidFill>
                    <a:srgbClr val="1D7E74"/>
                  </a:solidFill>
                  <a:latin typeface="Roboto"/>
                  <a:ea typeface="Roboto"/>
                  <a:cs typeface="Roboto"/>
                  <a:sym typeface="Roboto"/>
                </a:rPr>
              </a:br>
              <a:r>
                <a:rPr lang="en-US" sz="1600">
                  <a:solidFill>
                    <a:srgbClr val="1D7E74"/>
                  </a:solidFill>
                  <a:latin typeface="Roboto"/>
                  <a:ea typeface="Roboto"/>
                  <a:cs typeface="Roboto"/>
                  <a:sym typeface="Roboto"/>
                </a:rPr>
                <a:t>VLOOKUP(search_value, lookup_table, column_number, true/false or 1/0)</a:t>
              </a:r>
              <a:endParaRPr sz="1600">
                <a:solidFill>
                  <a:srgbClr val="1D7E74"/>
                </a:solidFill>
                <a:latin typeface="Roboto"/>
                <a:ea typeface="Roboto"/>
                <a:cs typeface="Roboto"/>
                <a:sym typeface="Roboto"/>
              </a:endParaRPr>
            </a:p>
          </p:txBody>
        </p:sp>
        <p:sp>
          <p:nvSpPr>
            <p:cNvPr id="997" name="Google Shape;997;p150"/>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VLOOKUP</a:t>
              </a:r>
              <a:endParaRPr sz="5300">
                <a:solidFill>
                  <a:srgbClr val="1D7E74"/>
                </a:solidFill>
                <a:latin typeface="Roboto Thin"/>
                <a:ea typeface="Roboto Thin"/>
                <a:cs typeface="Roboto Thin"/>
                <a:sym typeface="Roboto Thin"/>
              </a:endParaRPr>
            </a:p>
          </p:txBody>
        </p:sp>
        <p:sp>
          <p:nvSpPr>
            <p:cNvPr id="998" name="Google Shape;998;p150"/>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999" name="Google Shape;999;p150"/>
            <p:cNvSpPr/>
            <p:nvPr/>
          </p:nvSpPr>
          <p:spPr>
            <a:xfrm>
              <a:off x="1178649" y="2984142"/>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600" b="1">
                  <a:solidFill>
                    <a:srgbClr val="FFFFFF"/>
                  </a:solidFill>
                  <a:latin typeface="Roboto"/>
                  <a:ea typeface="Roboto"/>
                  <a:cs typeface="Roboto"/>
                  <a:sym typeface="Roboto"/>
                </a:rPr>
                <a:t>Example:</a:t>
              </a:r>
              <a:r>
                <a:rPr lang="en-US" sz="1600">
                  <a:solidFill>
                    <a:srgbClr val="FFFFFF"/>
                  </a:solidFill>
                  <a:latin typeface="Roboto"/>
                  <a:ea typeface="Roboto"/>
                  <a:cs typeface="Roboto"/>
                  <a:sym typeface="Roboto"/>
                </a:rPr>
                <a:t> </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=VLOOKUP(Company@row, {Vendor Information}, 2, 0</a:t>
              </a:r>
              <a:r>
                <a:rPr lang="en-US" sz="1600">
                  <a:solidFill>
                    <a:schemeClr val="lt1"/>
                  </a:solidFill>
                  <a:latin typeface="Roboto"/>
                  <a:ea typeface="Roboto"/>
                  <a:cs typeface="Roboto"/>
                  <a:sym typeface="Roboto"/>
                </a:rPr>
                <a:t>)</a:t>
              </a: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6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600">
                  <a:solidFill>
                    <a:srgbClr val="FFFFFF"/>
                  </a:solidFill>
                  <a:latin typeface="Roboto"/>
                  <a:ea typeface="Roboto"/>
                  <a:cs typeface="Roboto"/>
                  <a:sym typeface="Roboto"/>
                </a:rPr>
                <a:t>Returns the exact company name from the referenced Vendor Information sheet.</a:t>
              </a:r>
              <a:endParaRPr sz="1600">
                <a:solidFill>
                  <a:srgbClr val="FFFFFF"/>
                </a:solidFill>
                <a:latin typeface="Roboto"/>
                <a:ea typeface="Roboto"/>
                <a:cs typeface="Roboto"/>
                <a:sym typeface="Roboto"/>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04"/>
        <p:cNvGrpSpPr/>
        <p:nvPr/>
      </p:nvGrpSpPr>
      <p:grpSpPr>
        <a:xfrm>
          <a:off x="0" y="0"/>
          <a:ext cx="0" cy="0"/>
          <a:chOff x="0" y="0"/>
          <a:chExt cx="0" cy="0"/>
        </a:xfrm>
      </p:grpSpPr>
      <p:sp>
        <p:nvSpPr>
          <p:cNvPr id="1005" name="Google Shape;1005;p151"/>
          <p:cNvSpPr txBox="1">
            <a:spLocks noGrp="1"/>
          </p:cNvSpPr>
          <p:nvPr>
            <p:ph type="title" idx="4294967295"/>
          </p:nvPr>
        </p:nvSpPr>
        <p:spPr>
          <a:xfrm>
            <a:off x="0" y="0"/>
            <a:ext cx="10515600" cy="4445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latin typeface="Calibri"/>
                <a:ea typeface="Calibri"/>
                <a:cs typeface="Calibri"/>
                <a:sym typeface="Calibri"/>
              </a:rPr>
              <a:t>Functions used in this class</a:t>
            </a:r>
            <a:endParaRPr sz="2800" b="1">
              <a:solidFill>
                <a:srgbClr val="FFFFFF"/>
              </a:solidFill>
              <a:latin typeface="Calibri"/>
              <a:ea typeface="Calibri"/>
              <a:cs typeface="Calibri"/>
              <a:sym typeface="Calibri"/>
            </a:endParaRPr>
          </a:p>
        </p:txBody>
      </p:sp>
      <p:sp>
        <p:nvSpPr>
          <p:cNvPr id="1006" name="Google Shape;1006;p151"/>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07" name="Google Shape;1007;p151"/>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1008" name="Google Shape;1008;p151"/>
          <p:cNvGrpSpPr/>
          <p:nvPr/>
        </p:nvGrpSpPr>
        <p:grpSpPr>
          <a:xfrm>
            <a:off x="429566" y="705550"/>
            <a:ext cx="5536508" cy="5475420"/>
            <a:chOff x="1118224" y="283725"/>
            <a:chExt cx="2090826" cy="4076400"/>
          </a:xfrm>
        </p:grpSpPr>
        <p:sp>
          <p:nvSpPr>
            <p:cNvPr id="1009" name="Google Shape;1009;p151"/>
            <p:cNvSpPr/>
            <p:nvPr/>
          </p:nvSpPr>
          <p:spPr>
            <a:xfrm>
              <a:off x="1178650" y="283725"/>
              <a:ext cx="2030400" cy="4076400"/>
            </a:xfrm>
            <a:prstGeom prst="rect">
              <a:avLst/>
            </a:prstGeom>
            <a:solidFill>
              <a:srgbClr val="1B786E"/>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010" name="Google Shape;1010;p151"/>
            <p:cNvSpPr/>
            <p:nvPr/>
          </p:nvSpPr>
          <p:spPr>
            <a:xfrm>
              <a:off x="1118224" y="341749"/>
              <a:ext cx="2048100" cy="2490600"/>
            </a:xfrm>
            <a:prstGeom prst="rect">
              <a:avLst/>
            </a:prstGeom>
            <a:solidFill>
              <a:srgbClr val="FFFFFF"/>
            </a:solidFill>
            <a:ln w="19050" cap="flat" cmpd="sng">
              <a:solidFill>
                <a:srgbClr val="1D7E74"/>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011" name="Google Shape;1011;p151"/>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rgbClr val="1D7E74"/>
                  </a:solidFill>
                  <a:latin typeface="Roboto Medium"/>
                  <a:ea typeface="Roboto Medium"/>
                  <a:cs typeface="Roboto Medium"/>
                  <a:sym typeface="Roboto Medium"/>
                </a:rPr>
                <a:t>Dynamic lookup to return a value from a data range</a:t>
              </a:r>
              <a:endParaRPr sz="1800">
                <a:solidFill>
                  <a:srgbClr val="1D7E74"/>
                </a:solidFill>
                <a:latin typeface="Roboto Medium"/>
                <a:ea typeface="Roboto Medium"/>
                <a:cs typeface="Roboto Medium"/>
                <a:sym typeface="Roboto Medium"/>
              </a:endParaRPr>
            </a:p>
          </p:txBody>
        </p:sp>
        <p:sp>
          <p:nvSpPr>
            <p:cNvPr id="1012" name="Google Shape;1012;p151"/>
            <p:cNvSpPr/>
            <p:nvPr/>
          </p:nvSpPr>
          <p:spPr>
            <a:xfrm>
              <a:off x="1233923" y="1846635"/>
              <a:ext cx="1815000" cy="8352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1D7E74"/>
                  </a:solidFill>
                  <a:latin typeface="Roboto"/>
                  <a:ea typeface="Roboto"/>
                  <a:cs typeface="Roboto"/>
                  <a:sym typeface="Roboto"/>
                </a:rPr>
                <a:t>Syntax:</a:t>
              </a:r>
              <a:r>
                <a:rPr lang="en-US" sz="1500">
                  <a:solidFill>
                    <a:srgbClr val="1D7E74"/>
                  </a:solidFill>
                  <a:latin typeface="Roboto"/>
                  <a:ea typeface="Roboto"/>
                  <a:cs typeface="Roboto"/>
                  <a:sym typeface="Roboto"/>
                </a:rPr>
                <a:t> </a:t>
              </a:r>
              <a:endParaRPr sz="1500">
                <a:solidFill>
                  <a:srgbClr val="1D7E74"/>
                </a:solidFill>
                <a:latin typeface="Roboto"/>
                <a:ea typeface="Roboto"/>
                <a:cs typeface="Roboto"/>
                <a:sym typeface="Roboto"/>
              </a:endParaRPr>
            </a:p>
            <a:p>
              <a:pPr marL="0" lvl="0" indent="0" algn="l" rtl="0">
                <a:lnSpc>
                  <a:spcPct val="115000"/>
                </a:lnSpc>
                <a:spcBef>
                  <a:spcPts val="0"/>
                </a:spcBef>
                <a:spcAft>
                  <a:spcPts val="0"/>
                </a:spcAft>
                <a:buNone/>
              </a:pPr>
              <a:r>
                <a:rPr lang="en-US" sz="1500">
                  <a:solidFill>
                    <a:srgbClr val="1D7E74"/>
                  </a:solidFill>
                  <a:latin typeface="Roboto"/>
                  <a:ea typeface="Roboto"/>
                  <a:cs typeface="Roboto"/>
                  <a:sym typeface="Roboto"/>
                </a:rPr>
                <a:t>INDEX(lookup_table, MATCH(search_value, column_lookup_table, </a:t>
              </a:r>
              <a:r>
                <a:rPr lang="en-US" sz="1600">
                  <a:solidFill>
                    <a:srgbClr val="1D7E74"/>
                  </a:solidFill>
                  <a:latin typeface="Roboto"/>
                  <a:ea typeface="Roboto"/>
                  <a:cs typeface="Roboto"/>
                  <a:sym typeface="Roboto"/>
                </a:rPr>
                <a:t>true/false or 1/0</a:t>
              </a:r>
              <a:r>
                <a:rPr lang="en-US" sz="1500">
                  <a:solidFill>
                    <a:srgbClr val="1D7E74"/>
                  </a:solidFill>
                  <a:latin typeface="Roboto"/>
                  <a:ea typeface="Roboto"/>
                  <a:cs typeface="Roboto"/>
                  <a:sym typeface="Roboto"/>
                </a:rPr>
                <a:t>)</a:t>
              </a:r>
              <a:endParaRPr sz="1500">
                <a:solidFill>
                  <a:srgbClr val="1D7E74"/>
                </a:solidFill>
                <a:latin typeface="Roboto"/>
                <a:ea typeface="Roboto"/>
                <a:cs typeface="Roboto"/>
                <a:sym typeface="Roboto"/>
              </a:endParaRPr>
            </a:p>
          </p:txBody>
        </p:sp>
        <p:sp>
          <p:nvSpPr>
            <p:cNvPr id="1013" name="Google Shape;1013;p151"/>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5300" b="1">
                  <a:solidFill>
                    <a:srgbClr val="1D7E74"/>
                  </a:solidFill>
                  <a:latin typeface="Roboto"/>
                  <a:ea typeface="Roboto"/>
                  <a:cs typeface="Roboto"/>
                  <a:sym typeface="Roboto"/>
                </a:rPr>
                <a:t>INDEX MATCH</a:t>
              </a:r>
              <a:endParaRPr sz="5300" b="1">
                <a:solidFill>
                  <a:srgbClr val="1D7E74"/>
                </a:solidFill>
                <a:latin typeface="Roboto"/>
                <a:ea typeface="Roboto"/>
                <a:cs typeface="Roboto"/>
                <a:sym typeface="Roboto"/>
              </a:endParaRPr>
            </a:p>
          </p:txBody>
        </p:sp>
        <p:sp>
          <p:nvSpPr>
            <p:cNvPr id="1014" name="Google Shape;1014;p151"/>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015" name="Google Shape;1015;p151"/>
            <p:cNvSpPr/>
            <p:nvPr/>
          </p:nvSpPr>
          <p:spPr>
            <a:xfrm>
              <a:off x="1178655" y="2984145"/>
              <a:ext cx="1970100" cy="1085400"/>
            </a:xfrm>
            <a:prstGeom prst="rect">
              <a:avLst/>
            </a:prstGeom>
            <a:noFill/>
            <a:ln>
              <a:noFill/>
            </a:ln>
          </p:spPr>
          <p:txBody>
            <a:bodyPr spcFirstLastPara="1" wrap="square" lIns="121900" tIns="121900" rIns="121900" bIns="121900" anchor="t" anchorCtr="0">
              <a:noAutofit/>
            </a:bodyPr>
            <a:lstStyle/>
            <a:p>
              <a:pPr marL="0" lvl="0" indent="0" algn="l" rtl="0">
                <a:lnSpc>
                  <a:spcPct val="115000"/>
                </a:lnSpc>
                <a:spcBef>
                  <a:spcPts val="0"/>
                </a:spcBef>
                <a:spcAft>
                  <a:spcPts val="0"/>
                </a:spcAft>
                <a:buNone/>
              </a:pPr>
              <a:r>
                <a:rPr lang="en-US" sz="1500" b="1">
                  <a:solidFill>
                    <a:srgbClr val="FFFFFF"/>
                  </a:solidFill>
                  <a:latin typeface="Roboto"/>
                  <a:ea typeface="Roboto"/>
                  <a:cs typeface="Roboto"/>
                  <a:sym typeface="Roboto"/>
                </a:rPr>
                <a:t>Example:</a:t>
              </a:r>
              <a:endParaRPr sz="1500" b="1">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500">
                  <a:solidFill>
                    <a:srgbClr val="FFFFFF"/>
                  </a:solidFill>
                  <a:latin typeface="Roboto"/>
                  <a:ea typeface="Roboto"/>
                  <a:cs typeface="Roboto"/>
                  <a:sym typeface="Roboto"/>
                </a:rPr>
                <a:t>=INDEX({Vendor Contact Name}, MATCH(Company@row, {Company Name}, 0))</a:t>
              </a: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endParaRPr sz="1500">
                <a:solidFill>
                  <a:srgbClr val="FFFFFF"/>
                </a:solidFill>
                <a:latin typeface="Roboto"/>
                <a:ea typeface="Roboto"/>
                <a:cs typeface="Roboto"/>
                <a:sym typeface="Roboto"/>
              </a:endParaRPr>
            </a:p>
            <a:p>
              <a:pPr marL="0" lvl="0" indent="0" algn="l" rtl="0">
                <a:lnSpc>
                  <a:spcPct val="115000"/>
                </a:lnSpc>
                <a:spcBef>
                  <a:spcPts val="0"/>
                </a:spcBef>
                <a:spcAft>
                  <a:spcPts val="0"/>
                </a:spcAft>
                <a:buNone/>
              </a:pPr>
              <a:r>
                <a:rPr lang="en-US" sz="1500">
                  <a:solidFill>
                    <a:srgbClr val="FFFFFF"/>
                  </a:solidFill>
                  <a:latin typeface="Roboto"/>
                  <a:ea typeface="Roboto"/>
                  <a:cs typeface="Roboto"/>
                  <a:sym typeface="Roboto"/>
                </a:rPr>
                <a:t>Returns the Vendor Contact Name directly from the Company Name datasheet.</a:t>
              </a:r>
              <a:endParaRPr sz="1500" b="1">
                <a:solidFill>
                  <a:srgbClr val="FFFFFF"/>
                </a:solidFill>
                <a:latin typeface="Roboto"/>
                <a:ea typeface="Roboto"/>
                <a:cs typeface="Roboto"/>
                <a:sym typeface="Roboto"/>
              </a:endParaRPr>
            </a:p>
          </p:txBody>
        </p:sp>
      </p:grpSp>
      <p:grpSp>
        <p:nvGrpSpPr>
          <p:cNvPr id="1016" name="Google Shape;1016;p151"/>
          <p:cNvGrpSpPr/>
          <p:nvPr/>
        </p:nvGrpSpPr>
        <p:grpSpPr>
          <a:xfrm>
            <a:off x="6529712" y="705550"/>
            <a:ext cx="5376499" cy="5475420"/>
            <a:chOff x="1178650" y="283725"/>
            <a:chExt cx="2030400" cy="4076400"/>
          </a:xfrm>
        </p:grpSpPr>
        <p:sp>
          <p:nvSpPr>
            <p:cNvPr id="1017" name="Google Shape;1017;p151"/>
            <p:cNvSpPr/>
            <p:nvPr/>
          </p:nvSpPr>
          <p:spPr>
            <a:xfrm>
              <a:off x="1178650" y="283725"/>
              <a:ext cx="2030400" cy="40764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1018" name="Google Shape;1018;p151"/>
            <p:cNvSpPr/>
            <p:nvPr/>
          </p:nvSpPr>
          <p:spPr>
            <a:xfrm>
              <a:off x="1233923" y="1092652"/>
              <a:ext cx="1815000" cy="9981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chemeClr val="dk1"/>
                  </a:solidFill>
                  <a:latin typeface="Roboto Medium"/>
                  <a:ea typeface="Roboto Medium"/>
                  <a:cs typeface="Roboto Medium"/>
                  <a:sym typeface="Roboto Medium"/>
                </a:rPr>
                <a:t>Why use VLOOKUP:</a:t>
              </a:r>
              <a:br>
                <a:rPr lang="en-US" sz="1800">
                  <a:solidFill>
                    <a:schemeClr val="dk1"/>
                  </a:solidFill>
                  <a:latin typeface="Roboto Medium"/>
                  <a:ea typeface="Roboto Medium"/>
                  <a:cs typeface="Roboto Medium"/>
                  <a:sym typeface="Roboto Medium"/>
                </a:rPr>
              </a:br>
              <a:endParaRPr sz="1000">
                <a:solidFill>
                  <a:schemeClr val="dk1"/>
                </a:solidFill>
                <a:latin typeface="Roboto Medium"/>
                <a:ea typeface="Roboto Medium"/>
                <a:cs typeface="Roboto Medium"/>
                <a:sym typeface="Roboto Medium"/>
              </a:endParaRPr>
            </a:p>
            <a:p>
              <a:pPr marL="457200" lvl="0" indent="-342900" algn="l" rtl="0">
                <a:spcBef>
                  <a:spcPts val="0"/>
                </a:spcBef>
                <a:spcAft>
                  <a:spcPts val="0"/>
                </a:spcAft>
                <a:buClr>
                  <a:schemeClr val="dk1"/>
                </a:buClr>
                <a:buSzPts val="1800"/>
                <a:buFont typeface="Roboto Medium"/>
                <a:buChar char="-"/>
              </a:pPr>
              <a:r>
                <a:rPr lang="en-US" sz="1800">
                  <a:solidFill>
                    <a:schemeClr val="dk1"/>
                  </a:solidFill>
                  <a:latin typeface="Roboto Medium"/>
                  <a:ea typeface="Roboto Medium"/>
                  <a:cs typeface="Roboto Medium"/>
                  <a:sym typeface="Roboto Medium"/>
                </a:rPr>
                <a:t>Simpler formula to type</a:t>
              </a:r>
              <a:endParaRPr sz="1800">
                <a:solidFill>
                  <a:schemeClr val="dk1"/>
                </a:solidFill>
                <a:latin typeface="Roboto Medium"/>
                <a:ea typeface="Roboto Medium"/>
                <a:cs typeface="Roboto Medium"/>
                <a:sym typeface="Roboto Medium"/>
              </a:endParaRPr>
            </a:p>
            <a:p>
              <a:pPr marL="457200" lvl="0" indent="-342900" algn="l" rtl="0">
                <a:spcBef>
                  <a:spcPts val="0"/>
                </a:spcBef>
                <a:spcAft>
                  <a:spcPts val="0"/>
                </a:spcAft>
                <a:buClr>
                  <a:schemeClr val="dk1"/>
                </a:buClr>
                <a:buSzPts val="1800"/>
                <a:buFont typeface="Roboto Medium"/>
                <a:buChar char="-"/>
              </a:pPr>
              <a:r>
                <a:rPr lang="en-US" sz="1800">
                  <a:solidFill>
                    <a:schemeClr val="dk1"/>
                  </a:solidFill>
                  <a:latin typeface="Roboto Medium"/>
                  <a:ea typeface="Roboto Medium"/>
                  <a:cs typeface="Roboto Medium"/>
                  <a:sym typeface="Roboto Medium"/>
                </a:rPr>
                <a:t>It continues to work</a:t>
              </a:r>
              <a:endParaRPr sz="1800">
                <a:solidFill>
                  <a:schemeClr val="dk1"/>
                </a:solidFill>
                <a:latin typeface="Roboto Medium"/>
                <a:ea typeface="Roboto Medium"/>
                <a:cs typeface="Roboto Medium"/>
                <a:sym typeface="Roboto Medium"/>
              </a:endParaRPr>
            </a:p>
          </p:txBody>
        </p:sp>
        <p:sp>
          <p:nvSpPr>
            <p:cNvPr id="1019" name="Google Shape;1019;p151"/>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US" sz="2600" b="1">
                  <a:solidFill>
                    <a:schemeClr val="dk1"/>
                  </a:solidFill>
                  <a:latin typeface="Roboto"/>
                  <a:ea typeface="Roboto"/>
                  <a:cs typeface="Roboto"/>
                  <a:sym typeface="Roboto"/>
                </a:rPr>
                <a:t>VLOOKUP vs. INDEX MATCH</a:t>
              </a:r>
              <a:endParaRPr sz="2600">
                <a:solidFill>
                  <a:schemeClr val="dk1"/>
                </a:solidFill>
                <a:latin typeface="Roboto Thin"/>
                <a:ea typeface="Roboto Thin"/>
                <a:cs typeface="Roboto Thin"/>
                <a:sym typeface="Roboto Thin"/>
              </a:endParaRPr>
            </a:p>
          </p:txBody>
        </p:sp>
      </p:grpSp>
      <p:sp>
        <p:nvSpPr>
          <p:cNvPr id="1020" name="Google Shape;1020;p151"/>
          <p:cNvSpPr/>
          <p:nvPr/>
        </p:nvSpPr>
        <p:spPr>
          <a:xfrm>
            <a:off x="6586350" y="3451576"/>
            <a:ext cx="4806000" cy="2531400"/>
          </a:xfrm>
          <a:prstGeom prst="rect">
            <a:avLst/>
          </a:prstGeom>
          <a:noFill/>
          <a:ln>
            <a:noFill/>
          </a:ln>
        </p:spPr>
        <p:txBody>
          <a:bodyPr spcFirstLastPara="1" wrap="square" lIns="121900" tIns="121900" rIns="121900" bIns="121900" anchor="t" anchorCtr="0">
            <a:noAutofit/>
          </a:bodyPr>
          <a:lstStyle/>
          <a:p>
            <a:pPr marL="0" lvl="0" indent="0" algn="l" rtl="0">
              <a:spcBef>
                <a:spcPts val="0"/>
              </a:spcBef>
              <a:spcAft>
                <a:spcPts val="0"/>
              </a:spcAft>
              <a:buNone/>
            </a:pPr>
            <a:r>
              <a:rPr lang="en-US" sz="1800">
                <a:solidFill>
                  <a:schemeClr val="dk1"/>
                </a:solidFill>
                <a:latin typeface="Roboto Medium"/>
                <a:ea typeface="Roboto Medium"/>
                <a:cs typeface="Roboto Medium"/>
                <a:sym typeface="Roboto Medium"/>
              </a:rPr>
              <a:t>Why use INDEX MATCH:</a:t>
            </a:r>
            <a:br>
              <a:rPr lang="en-US" sz="1800">
                <a:solidFill>
                  <a:schemeClr val="dk1"/>
                </a:solidFill>
                <a:latin typeface="Roboto Medium"/>
                <a:ea typeface="Roboto Medium"/>
                <a:cs typeface="Roboto Medium"/>
                <a:sym typeface="Roboto Medium"/>
              </a:rPr>
            </a:br>
            <a:endParaRPr sz="1000">
              <a:solidFill>
                <a:schemeClr val="dk1"/>
              </a:solidFill>
              <a:latin typeface="Roboto Medium"/>
              <a:ea typeface="Roboto Medium"/>
              <a:cs typeface="Roboto Medium"/>
              <a:sym typeface="Roboto Medium"/>
            </a:endParaRPr>
          </a:p>
          <a:p>
            <a:pPr marL="457200" lvl="0" indent="-342900" algn="l" rtl="0">
              <a:spcBef>
                <a:spcPts val="0"/>
              </a:spcBef>
              <a:spcAft>
                <a:spcPts val="0"/>
              </a:spcAft>
              <a:buClr>
                <a:schemeClr val="dk1"/>
              </a:buClr>
              <a:buSzPts val="1800"/>
              <a:buFont typeface="Roboto Medium"/>
              <a:buChar char="-"/>
            </a:pPr>
            <a:r>
              <a:rPr lang="en-US" sz="1800">
                <a:solidFill>
                  <a:schemeClr val="dk1"/>
                </a:solidFill>
                <a:latin typeface="Roboto Medium"/>
                <a:ea typeface="Roboto Medium"/>
                <a:cs typeface="Roboto Medium"/>
                <a:sym typeface="Roboto Medium"/>
              </a:rPr>
              <a:t>Has a dynamic column reference </a:t>
            </a:r>
            <a:br>
              <a:rPr lang="en-US" sz="1800">
                <a:solidFill>
                  <a:schemeClr val="dk1"/>
                </a:solidFill>
                <a:latin typeface="Roboto Medium"/>
                <a:ea typeface="Roboto Medium"/>
                <a:cs typeface="Roboto Medium"/>
                <a:sym typeface="Roboto Medium"/>
              </a:rPr>
            </a:br>
            <a:r>
              <a:rPr lang="en-US" sz="1800">
                <a:solidFill>
                  <a:schemeClr val="dk1"/>
                </a:solidFill>
                <a:latin typeface="Roboto Medium"/>
                <a:ea typeface="Roboto Medium"/>
                <a:cs typeface="Roboto Medium"/>
                <a:sym typeface="Roboto Medium"/>
              </a:rPr>
              <a:t>– no need to worry about columns being added to the lookup table</a:t>
            </a:r>
            <a:br>
              <a:rPr lang="en-US" sz="1800">
                <a:solidFill>
                  <a:schemeClr val="dk1"/>
                </a:solidFill>
                <a:latin typeface="Roboto Medium"/>
                <a:ea typeface="Roboto Medium"/>
                <a:cs typeface="Roboto Medium"/>
                <a:sym typeface="Roboto Medium"/>
              </a:rPr>
            </a:br>
            <a:endParaRPr sz="1800">
              <a:solidFill>
                <a:schemeClr val="dk1"/>
              </a:solidFill>
              <a:latin typeface="Roboto Medium"/>
              <a:ea typeface="Roboto Medium"/>
              <a:cs typeface="Roboto Medium"/>
              <a:sym typeface="Roboto Medium"/>
            </a:endParaRPr>
          </a:p>
          <a:p>
            <a:pPr marL="457200" lvl="0" indent="-342900" algn="l" rtl="0">
              <a:spcBef>
                <a:spcPts val="0"/>
              </a:spcBef>
              <a:spcAft>
                <a:spcPts val="0"/>
              </a:spcAft>
              <a:buClr>
                <a:schemeClr val="dk1"/>
              </a:buClr>
              <a:buSzPts val="1800"/>
              <a:buFont typeface="Roboto Medium"/>
              <a:buChar char="-"/>
            </a:pPr>
            <a:r>
              <a:rPr lang="en-US" sz="1800">
                <a:solidFill>
                  <a:schemeClr val="dk1"/>
                </a:solidFill>
                <a:latin typeface="Roboto Medium"/>
                <a:ea typeface="Roboto Medium"/>
                <a:cs typeface="Roboto Medium"/>
                <a:sym typeface="Roboto Medium"/>
              </a:rPr>
              <a:t>No more counting the number of columns in the lookup table</a:t>
            </a:r>
            <a:endParaRPr sz="1800">
              <a:solidFill>
                <a:schemeClr val="dk1"/>
              </a:solidFill>
              <a:latin typeface="Roboto Medium"/>
              <a:ea typeface="Roboto Medium"/>
              <a:cs typeface="Roboto Medium"/>
              <a:sym typeface="Roboto Medium"/>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152"/>
          <p:cNvSpPr txBox="1">
            <a:spLocks noGrp="1"/>
          </p:cNvSpPr>
          <p:nvPr>
            <p:ph type="title"/>
          </p:nvPr>
        </p:nvSpPr>
        <p:spPr>
          <a:xfrm>
            <a:off x="135275" y="0"/>
            <a:ext cx="10885500" cy="4407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Clr>
                <a:srgbClr val="000000"/>
              </a:buClr>
              <a:buSzPts val="1500"/>
              <a:buFont typeface="Arial"/>
              <a:buNone/>
            </a:pPr>
            <a:r>
              <a:rPr lang="en-US" sz="2800" b="1">
                <a:solidFill>
                  <a:srgbClr val="FFFFFF"/>
                </a:solidFill>
              </a:rPr>
              <a:t>Performing Calculations On Data From Other Sheets</a:t>
            </a:r>
            <a:endParaRPr sz="2800">
              <a:solidFill>
                <a:srgbClr val="FFFFFF"/>
              </a:solidFill>
            </a:endParaRPr>
          </a:p>
        </p:txBody>
      </p:sp>
      <p:sp>
        <p:nvSpPr>
          <p:cNvPr id="1027" name="Google Shape;1027;p15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28" name="Google Shape;1028;p152"/>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1029" name="Google Shape;1029;p152"/>
          <p:cNvSpPr/>
          <p:nvPr/>
        </p:nvSpPr>
        <p:spPr>
          <a:xfrm>
            <a:off x="7133750" y="820425"/>
            <a:ext cx="4644000" cy="4697100"/>
          </a:xfrm>
          <a:prstGeom prst="roundRect">
            <a:avLst>
              <a:gd name="adj" fmla="val 16667"/>
            </a:avLst>
          </a:prstGeom>
          <a:solidFill>
            <a:srgbClr val="004A7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US" sz="2000" b="1">
                <a:solidFill>
                  <a:schemeClr val="lt1"/>
                </a:solidFill>
                <a:latin typeface="Source Sans Pro"/>
                <a:ea typeface="Source Sans Pro"/>
                <a:cs typeface="Source Sans Pro"/>
                <a:sym typeface="Source Sans Pro"/>
              </a:rPr>
              <a:t>What to know</a:t>
            </a:r>
            <a:br>
              <a:rPr lang="en-US" sz="2000" b="1">
                <a:solidFill>
                  <a:schemeClr val="lt1"/>
                </a:solidFill>
                <a:latin typeface="Source Sans Pro"/>
                <a:ea typeface="Source Sans Pro"/>
                <a:cs typeface="Source Sans Pro"/>
                <a:sym typeface="Source Sans Pro"/>
              </a:rPr>
            </a:b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You can only reference data from a single sheet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A sheet can include up to 100 distinct cross-sheet references</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A reference can include a maximum of 100,000 inbound cells</a:t>
            </a: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endParaRPr sz="18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r>
              <a:rPr lang="en-US" sz="1800">
                <a:solidFill>
                  <a:schemeClr val="lt1"/>
                </a:solidFill>
                <a:latin typeface="Source Sans Pro"/>
                <a:ea typeface="Source Sans Pro"/>
                <a:cs typeface="Source Sans Pro"/>
                <a:sym typeface="Source Sans Pro"/>
              </a:rPr>
              <a:t>The following functions do not support references from another sheet: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CHILDREN</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PARENT</a:t>
            </a:r>
            <a:endParaRPr sz="1800">
              <a:solidFill>
                <a:schemeClr val="lt1"/>
              </a:solidFill>
              <a:latin typeface="Source Sans Pro"/>
              <a:ea typeface="Source Sans Pro"/>
              <a:cs typeface="Source Sans Pro"/>
              <a:sym typeface="Source Sans Pro"/>
            </a:endParaRPr>
          </a:p>
          <a:p>
            <a:pPr marL="457200" lvl="0" indent="-342900" algn="l" rtl="0">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ANCESTORS</a:t>
            </a:r>
            <a:endParaRPr sz="1800">
              <a:solidFill>
                <a:schemeClr val="lt1"/>
              </a:solidFill>
              <a:latin typeface="Source Sans Pro"/>
              <a:ea typeface="Source Sans Pro"/>
              <a:cs typeface="Source Sans Pro"/>
              <a:sym typeface="Source Sans Pro"/>
            </a:endParaRPr>
          </a:p>
        </p:txBody>
      </p:sp>
      <p:grpSp>
        <p:nvGrpSpPr>
          <p:cNvPr id="1030" name="Google Shape;1030;p152"/>
          <p:cNvGrpSpPr/>
          <p:nvPr/>
        </p:nvGrpSpPr>
        <p:grpSpPr>
          <a:xfrm>
            <a:off x="551900" y="2588200"/>
            <a:ext cx="5904000" cy="2093236"/>
            <a:chOff x="297900" y="2348325"/>
            <a:chExt cx="5904000" cy="2093236"/>
          </a:xfrm>
        </p:grpSpPr>
        <p:pic>
          <p:nvPicPr>
            <p:cNvPr id="1031" name="Google Shape;1031;p152"/>
            <p:cNvPicPr preferRelativeResize="0"/>
            <p:nvPr/>
          </p:nvPicPr>
          <p:blipFill>
            <a:blip r:embed="rId4">
              <a:alphaModFix/>
            </a:blip>
            <a:stretch>
              <a:fillRect/>
            </a:stretch>
          </p:blipFill>
          <p:spPr>
            <a:xfrm>
              <a:off x="297900" y="2348325"/>
              <a:ext cx="5904000" cy="2093236"/>
            </a:xfrm>
            <a:prstGeom prst="rect">
              <a:avLst/>
            </a:prstGeom>
            <a:noFill/>
            <a:ln w="9525" cap="flat" cmpd="sng">
              <a:solidFill>
                <a:srgbClr val="888888"/>
              </a:solidFill>
              <a:prstDash val="solid"/>
              <a:round/>
              <a:headEnd type="none" w="sm" len="sm"/>
              <a:tailEnd type="none" w="sm" len="sm"/>
            </a:ln>
          </p:spPr>
        </p:pic>
        <p:sp>
          <p:nvSpPr>
            <p:cNvPr id="1032" name="Google Shape;1032;p152"/>
            <p:cNvSpPr txBox="1"/>
            <p:nvPr/>
          </p:nvSpPr>
          <p:spPr>
            <a:xfrm>
              <a:off x="495900" y="3690402"/>
              <a:ext cx="3159000" cy="508800"/>
            </a:xfrm>
            <a:prstGeom prst="rect">
              <a:avLst/>
            </a:prstGeom>
            <a:noFill/>
            <a:ln w="19050" cap="flat" cmpd="sng">
              <a:solidFill>
                <a:srgbClr val="98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pSp>
      <p:sp>
        <p:nvSpPr>
          <p:cNvPr id="1033" name="Google Shape;1033;p152"/>
          <p:cNvSpPr txBox="1"/>
          <p:nvPr/>
        </p:nvSpPr>
        <p:spPr>
          <a:xfrm>
            <a:off x="551900" y="1343375"/>
            <a:ext cx="5904000" cy="1015800"/>
          </a:xfrm>
          <a:prstGeom prst="rect">
            <a:avLst/>
          </a:prstGeom>
          <a:solidFill>
            <a:schemeClr val="dk2"/>
          </a:solid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b="1"/>
              <a:t>1. Create a formula to start the reference</a:t>
            </a:r>
            <a:br>
              <a:rPr lang="en-US" sz="1800"/>
            </a:br>
            <a:r>
              <a:rPr lang="en-US" sz="1800"/>
              <a:t>When creating a VLOOKUP, click </a:t>
            </a:r>
            <a:r>
              <a:rPr lang="en-US" sz="1800">
                <a:solidFill>
                  <a:srgbClr val="0073EC"/>
                </a:solidFill>
              </a:rPr>
              <a:t>Reference Another Sheet</a:t>
            </a:r>
            <a:r>
              <a:rPr lang="en-US" sz="1800"/>
              <a:t> to find another sheet to reference.</a:t>
            </a:r>
            <a:endParaRPr sz="1800"/>
          </a:p>
        </p:txBody>
      </p:sp>
    </p:spTree>
    <p:extLst>
      <p:ext uri="{BB962C8B-B14F-4D97-AF65-F5344CB8AC3E}">
        <p14:creationId xmlns:p14="http://schemas.microsoft.com/office/powerpoint/2010/main" val="1595526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SHEET SUMMARY</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2996835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sp>
        <p:nvSpPr>
          <p:cNvPr id="1049" name="Google Shape;1049;p154"/>
          <p:cNvSpPr txBox="1"/>
          <p:nvPr/>
        </p:nvSpPr>
        <p:spPr>
          <a:xfrm>
            <a:off x="76200" y="-97198"/>
            <a:ext cx="10972800" cy="81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Source Sans Pro"/>
                <a:ea typeface="Source Sans Pro"/>
                <a:cs typeface="Source Sans Pro"/>
                <a:sym typeface="Source Sans Pro"/>
              </a:rPr>
              <a:t>Sheet Summary</a:t>
            </a:r>
            <a:endParaRPr sz="3000">
              <a:solidFill>
                <a:srgbClr val="FFFFFF"/>
              </a:solidFill>
              <a:latin typeface="Source Sans Pro"/>
              <a:ea typeface="Source Sans Pro"/>
              <a:cs typeface="Source Sans Pro"/>
              <a:sym typeface="Source Sans Pro"/>
            </a:endParaRPr>
          </a:p>
        </p:txBody>
      </p:sp>
      <p:sp>
        <p:nvSpPr>
          <p:cNvPr id="1050" name="Google Shape;1050;p154"/>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51" name="Google Shape;1051;p154"/>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1052" name="Google Shape;1052;p154"/>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53" name="Google Shape;1053;p154"/>
          <p:cNvPicPr preferRelativeResize="0"/>
          <p:nvPr/>
        </p:nvPicPr>
        <p:blipFill rotWithShape="1">
          <a:blip r:embed="rId3">
            <a:alphaModFix/>
          </a:blip>
          <a:srcRect/>
          <a:stretch/>
        </p:blipFill>
        <p:spPr>
          <a:xfrm>
            <a:off x="10132184" y="51838"/>
            <a:ext cx="1828801" cy="368300"/>
          </a:xfrm>
          <a:prstGeom prst="rect">
            <a:avLst/>
          </a:prstGeom>
          <a:noFill/>
          <a:ln>
            <a:noFill/>
          </a:ln>
        </p:spPr>
      </p:pic>
      <p:sp>
        <p:nvSpPr>
          <p:cNvPr id="1054" name="Google Shape;1054;p154"/>
          <p:cNvSpPr/>
          <p:nvPr/>
        </p:nvSpPr>
        <p:spPr>
          <a:xfrm>
            <a:off x="7686475" y="720000"/>
            <a:ext cx="3891300" cy="46563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800" b="1" i="0" u="none" strike="noStrike" cap="none">
                <a:solidFill>
                  <a:srgbClr val="000000"/>
                </a:solidFill>
                <a:latin typeface="Source Sans Pro"/>
                <a:ea typeface="Source Sans Pro"/>
                <a:cs typeface="Source Sans Pro"/>
                <a:sym typeface="Source Sans Pro"/>
              </a:rPr>
              <a:t>Why should you use a Sheet Summary? </a:t>
            </a:r>
            <a:endParaRPr sz="1800" b="1"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Char char="●"/>
            </a:pPr>
            <a:r>
              <a:rPr lang="en-US" sz="1600" b="0" i="0" u="none" strike="noStrike" cap="none">
                <a:solidFill>
                  <a:srgbClr val="000000"/>
                </a:solidFill>
                <a:latin typeface="Source Sans Pro"/>
                <a:ea typeface="Source Sans Pro"/>
                <a:cs typeface="Source Sans Pro"/>
                <a:sym typeface="Source Sans Pro"/>
              </a:rPr>
              <a:t>Big picture look at a project and its health</a:t>
            </a:r>
            <a:br>
              <a:rPr lang="en-US" sz="1600" b="0" i="0" u="none" strike="noStrike" cap="none">
                <a:solidFill>
                  <a:srgbClr val="000000"/>
                </a:solidFill>
                <a:latin typeface="Source Sans Pro"/>
                <a:ea typeface="Source Sans Pro"/>
                <a:cs typeface="Source Sans Pro"/>
                <a:sym typeface="Source Sans Pro"/>
              </a:rPr>
            </a:b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Char char="●"/>
            </a:pPr>
            <a:r>
              <a:rPr lang="en-US" sz="1600" b="0" i="0" u="none" strike="noStrike" cap="none">
                <a:solidFill>
                  <a:srgbClr val="000000"/>
                </a:solidFill>
                <a:latin typeface="Source Sans Pro"/>
                <a:ea typeface="Source Sans Pro"/>
                <a:cs typeface="Source Sans Pro"/>
                <a:sym typeface="Source Sans Pro"/>
              </a:rPr>
              <a:t>Spend less time tracking down key information</a:t>
            </a:r>
            <a:br>
              <a:rPr lang="en-US" sz="1600" b="0" i="0" u="none" strike="noStrike" cap="none">
                <a:solidFill>
                  <a:srgbClr val="000000"/>
                </a:solidFill>
                <a:latin typeface="Source Sans Pro"/>
                <a:ea typeface="Source Sans Pro"/>
                <a:cs typeface="Source Sans Pro"/>
                <a:sym typeface="Source Sans Pro"/>
              </a:rPr>
            </a:b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Char char="●"/>
            </a:pPr>
            <a:r>
              <a:rPr lang="en-US" sz="1600" b="0" i="0" u="none" strike="noStrike" cap="none">
                <a:solidFill>
                  <a:srgbClr val="000000"/>
                </a:solidFill>
                <a:latin typeface="Source Sans Pro"/>
                <a:ea typeface="Source Sans Pro"/>
                <a:cs typeface="Source Sans Pro"/>
                <a:sym typeface="Source Sans Pro"/>
              </a:rPr>
              <a:t>Report on critical metrics from the sheet or other sheets</a:t>
            </a:r>
            <a:endParaRPr sz="1600" b="0"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r>
              <a:rPr lang="en-US" sz="1800" b="1" i="0" u="none" strike="noStrike" cap="none">
                <a:solidFill>
                  <a:srgbClr val="000000"/>
                </a:solidFill>
                <a:latin typeface="Source Sans Pro"/>
                <a:ea typeface="Source Sans Pro"/>
                <a:cs typeface="Source Sans Pro"/>
                <a:sym typeface="Source Sans Pro"/>
              </a:rPr>
              <a:t>Notes:</a:t>
            </a:r>
            <a:r>
              <a:rPr lang="en-US" sz="1800" b="0" i="0" u="none" strike="noStrike" cap="none">
                <a:solidFill>
                  <a:srgbClr val="000000"/>
                </a:solidFill>
                <a:latin typeface="Source Sans Pro"/>
                <a:ea typeface="Source Sans Pro"/>
                <a:cs typeface="Source Sans Pro"/>
                <a:sym typeface="Source Sans Pro"/>
              </a:rPr>
              <a:t> </a:t>
            </a:r>
            <a:endParaRPr sz="18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Char char="●"/>
            </a:pPr>
            <a:r>
              <a:rPr lang="en-US" sz="1600" b="0" i="0" u="none" strike="noStrike" cap="none">
                <a:solidFill>
                  <a:srgbClr val="000000"/>
                </a:solidFill>
                <a:latin typeface="Source Sans Pro"/>
                <a:ea typeface="Source Sans Pro"/>
                <a:cs typeface="Source Sans Pro"/>
                <a:sym typeface="Source Sans Pro"/>
              </a:rPr>
              <a:t>Can only be created by Owners or Admins</a:t>
            </a:r>
            <a:br>
              <a:rPr lang="en-US" sz="1600" b="0" i="0" u="none" strike="noStrike" cap="none">
                <a:solidFill>
                  <a:srgbClr val="000000"/>
                </a:solidFill>
                <a:latin typeface="Source Sans Pro"/>
                <a:ea typeface="Source Sans Pro"/>
                <a:cs typeface="Source Sans Pro"/>
                <a:sym typeface="Source Sans Pro"/>
              </a:rPr>
            </a:br>
            <a:endParaRPr sz="1600" b="0"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Clr>
                <a:srgbClr val="000000"/>
              </a:buClr>
              <a:buSzPts val="1600"/>
              <a:buFont typeface="Source Sans Pro"/>
              <a:buChar char="●"/>
            </a:pPr>
            <a:r>
              <a:rPr lang="en-US" sz="1600" b="0" i="0" u="none" strike="noStrike" cap="none">
                <a:solidFill>
                  <a:srgbClr val="000000"/>
                </a:solidFill>
                <a:latin typeface="Source Sans Pro"/>
                <a:ea typeface="Source Sans Pro"/>
                <a:cs typeface="Source Sans Pro"/>
                <a:sym typeface="Source Sans Pro"/>
              </a:rPr>
              <a:t>Can be edited by Editors</a:t>
            </a:r>
            <a:endParaRPr sz="1600" b="0" i="0" u="none" strike="noStrike" cap="none">
              <a:solidFill>
                <a:srgbClr val="000000"/>
              </a:solidFill>
              <a:latin typeface="Source Sans Pro"/>
              <a:ea typeface="Source Sans Pro"/>
              <a:cs typeface="Source Sans Pro"/>
              <a:sym typeface="Source Sans Pro"/>
            </a:endParaRPr>
          </a:p>
        </p:txBody>
      </p:sp>
      <p:pic>
        <p:nvPicPr>
          <p:cNvPr id="1055" name="Google Shape;1055;p154"/>
          <p:cNvPicPr preferRelativeResize="0"/>
          <p:nvPr/>
        </p:nvPicPr>
        <p:blipFill>
          <a:blip r:embed="rId4">
            <a:alphaModFix/>
          </a:blip>
          <a:stretch>
            <a:fillRect/>
          </a:stretch>
        </p:blipFill>
        <p:spPr>
          <a:xfrm>
            <a:off x="1513250" y="707687"/>
            <a:ext cx="4769550" cy="544262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Tree>
    <p:extLst>
      <p:ext uri="{BB962C8B-B14F-4D97-AF65-F5344CB8AC3E}">
        <p14:creationId xmlns:p14="http://schemas.microsoft.com/office/powerpoint/2010/main" val="238587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pic>
        <p:nvPicPr>
          <p:cNvPr id="1061" name="Google Shape;1061;p155"/>
          <p:cNvPicPr preferRelativeResize="0"/>
          <p:nvPr/>
        </p:nvPicPr>
        <p:blipFill>
          <a:blip r:embed="rId3">
            <a:alphaModFix/>
          </a:blip>
          <a:stretch>
            <a:fillRect/>
          </a:stretch>
        </p:blipFill>
        <p:spPr>
          <a:xfrm>
            <a:off x="1084625" y="717275"/>
            <a:ext cx="4769550" cy="5442625"/>
          </a:xfrm>
          <a:prstGeom prst="rect">
            <a:avLst/>
          </a:prstGeom>
          <a:noFill/>
          <a:ln>
            <a:noFill/>
          </a:ln>
          <a:effectLst>
            <a:outerShdw blurRad="57150" dist="19050" dir="5400000" algn="bl" rotWithShape="0">
              <a:srgbClr val="000000">
                <a:alpha val="50000"/>
              </a:srgbClr>
            </a:outerShdw>
          </a:effectLst>
        </p:spPr>
      </p:pic>
      <p:sp>
        <p:nvSpPr>
          <p:cNvPr id="1062" name="Google Shape;1062;p155"/>
          <p:cNvSpPr txBox="1"/>
          <p:nvPr/>
        </p:nvSpPr>
        <p:spPr>
          <a:xfrm>
            <a:off x="76200" y="-97198"/>
            <a:ext cx="10972800" cy="81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Source Sans Pro"/>
                <a:ea typeface="Source Sans Pro"/>
                <a:cs typeface="Source Sans Pro"/>
                <a:sym typeface="Source Sans Pro"/>
              </a:rPr>
              <a:t>Sheet Summary</a:t>
            </a:r>
            <a:endParaRPr sz="3000">
              <a:solidFill>
                <a:srgbClr val="FFFFFF"/>
              </a:solidFill>
              <a:latin typeface="Source Sans Pro"/>
              <a:ea typeface="Source Sans Pro"/>
              <a:cs typeface="Source Sans Pro"/>
              <a:sym typeface="Source Sans Pro"/>
            </a:endParaRPr>
          </a:p>
        </p:txBody>
      </p:sp>
      <p:sp>
        <p:nvSpPr>
          <p:cNvPr id="1063" name="Google Shape;1063;p15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64" name="Google Shape;1064;p155"/>
          <p:cNvPicPr preferRelativeResize="0"/>
          <p:nvPr/>
        </p:nvPicPr>
        <p:blipFill rotWithShape="1">
          <a:blip r:embed="rId4">
            <a:alphaModFix/>
          </a:blip>
          <a:srcRect/>
          <a:stretch/>
        </p:blipFill>
        <p:spPr>
          <a:xfrm>
            <a:off x="10094784" y="6426814"/>
            <a:ext cx="1828801" cy="368300"/>
          </a:xfrm>
          <a:prstGeom prst="rect">
            <a:avLst/>
          </a:prstGeom>
          <a:noFill/>
          <a:ln>
            <a:noFill/>
          </a:ln>
        </p:spPr>
      </p:pic>
      <p:sp>
        <p:nvSpPr>
          <p:cNvPr id="1065" name="Google Shape;1065;p155"/>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66" name="Google Shape;1066;p155"/>
          <p:cNvPicPr preferRelativeResize="0"/>
          <p:nvPr/>
        </p:nvPicPr>
        <p:blipFill rotWithShape="1">
          <a:blip r:embed="rId4">
            <a:alphaModFix/>
          </a:blip>
          <a:srcRect/>
          <a:stretch/>
        </p:blipFill>
        <p:spPr>
          <a:xfrm>
            <a:off x="10132184" y="51838"/>
            <a:ext cx="1828801" cy="368300"/>
          </a:xfrm>
          <a:prstGeom prst="rect">
            <a:avLst/>
          </a:prstGeom>
          <a:noFill/>
          <a:ln>
            <a:noFill/>
          </a:ln>
        </p:spPr>
      </p:pic>
      <p:sp>
        <p:nvSpPr>
          <p:cNvPr id="1067" name="Google Shape;1067;p155"/>
          <p:cNvSpPr/>
          <p:nvPr/>
        </p:nvSpPr>
        <p:spPr>
          <a:xfrm>
            <a:off x="7686375" y="720000"/>
            <a:ext cx="4237200" cy="3560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800" b="1">
                <a:latin typeface="Source Sans Pro"/>
                <a:ea typeface="Source Sans Pro"/>
                <a:cs typeface="Source Sans Pro"/>
                <a:sym typeface="Source Sans Pro"/>
              </a:rPr>
              <a:t>Common Formulas / Functions</a:t>
            </a:r>
            <a:r>
              <a:rPr lang="en-US" sz="1800" b="1" i="0" u="none" strike="noStrike" cap="none">
                <a:solidFill>
                  <a:srgbClr val="000000"/>
                </a:solidFill>
                <a:latin typeface="Source Sans Pro"/>
                <a:ea typeface="Source Sans Pro"/>
                <a:cs typeface="Source Sans Pro"/>
                <a:sym typeface="Source Sans Pro"/>
              </a:rPr>
              <a:t> </a:t>
            </a:r>
            <a:endParaRPr sz="1800" b="1"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Source Sans Pro"/>
              <a:ea typeface="Source Sans Pro"/>
              <a:cs typeface="Source Sans Pro"/>
              <a:sym typeface="Source Sans Pro"/>
            </a:endParaRPr>
          </a:p>
          <a:p>
            <a:pPr marL="457200" marR="0" lvl="0" indent="-330200" algn="l" rtl="0">
              <a:lnSpc>
                <a:spcPct val="100000"/>
              </a:lnSpc>
              <a:spcBef>
                <a:spcPts val="0"/>
              </a:spcBef>
              <a:spcAft>
                <a:spcPts val="0"/>
              </a:spcAft>
              <a:buSzPts val="1600"/>
              <a:buFont typeface="Source Sans Pro"/>
              <a:buChar char="●"/>
            </a:pPr>
            <a:r>
              <a:rPr lang="en-US" sz="1600">
                <a:latin typeface="Source Sans Pro"/>
                <a:ea typeface="Source Sans Pro"/>
                <a:cs typeface="Source Sans Pro"/>
                <a:sym typeface="Source Sans Pro"/>
              </a:rPr>
              <a:t>Counting items in a column</a:t>
            </a:r>
            <a:br>
              <a:rPr lang="en-US" sz="1600">
                <a:latin typeface="Source Sans Pro"/>
                <a:ea typeface="Source Sans Pro"/>
                <a:cs typeface="Source Sans Pro"/>
                <a:sym typeface="Source Sans Pro"/>
              </a:rPr>
            </a:br>
            <a:r>
              <a:rPr lang="en-US" sz="1600">
                <a:latin typeface="Source Sans Pro"/>
                <a:ea typeface="Source Sans Pro"/>
                <a:cs typeface="Source Sans Pro"/>
                <a:sym typeface="Source Sans Pro"/>
              </a:rPr>
              <a:t>=SUM(Column:Column)</a:t>
            </a:r>
            <a:br>
              <a:rPr lang="en-US" sz="1600">
                <a:latin typeface="Source Sans Pro"/>
                <a:ea typeface="Source Sans Pro"/>
                <a:cs typeface="Source Sans Pro"/>
                <a:sym typeface="Source Sans Pro"/>
              </a:rPr>
            </a:br>
            <a:endParaRPr sz="1600">
              <a:latin typeface="Source Sans Pro"/>
              <a:ea typeface="Source Sans Pro"/>
              <a:cs typeface="Source Sans Pro"/>
              <a:sym typeface="Source Sans Pro"/>
            </a:endParaRPr>
          </a:p>
          <a:p>
            <a:pPr marL="457200" marR="0" lvl="0" indent="-330200" algn="l" rtl="0">
              <a:lnSpc>
                <a:spcPct val="100000"/>
              </a:lnSpc>
              <a:spcBef>
                <a:spcPts val="0"/>
              </a:spcBef>
              <a:spcAft>
                <a:spcPts val="0"/>
              </a:spcAft>
              <a:buSzPts val="1600"/>
              <a:buFont typeface="Source Sans Pro"/>
              <a:buChar char="●"/>
            </a:pPr>
            <a:r>
              <a:rPr lang="en-US" sz="1600">
                <a:latin typeface="Source Sans Pro"/>
                <a:ea typeface="Source Sans Pro"/>
                <a:cs typeface="Source Sans Pro"/>
                <a:sym typeface="Source Sans Pro"/>
              </a:rPr>
              <a:t>Counting similar items in a column</a:t>
            </a:r>
            <a:br>
              <a:rPr lang="en-US" sz="1600">
                <a:latin typeface="Source Sans Pro"/>
                <a:ea typeface="Source Sans Pro"/>
                <a:cs typeface="Source Sans Pro"/>
                <a:sym typeface="Source Sans Pro"/>
              </a:rPr>
            </a:br>
            <a:r>
              <a:rPr lang="en-US" sz="1600">
                <a:latin typeface="Source Sans Pro"/>
                <a:ea typeface="Source Sans Pro"/>
                <a:cs typeface="Source Sans Pro"/>
                <a:sym typeface="Source Sans Pro"/>
              </a:rPr>
              <a:t>=COUNTIF(Columm:Column, “Value to count”)</a:t>
            </a:r>
            <a:br>
              <a:rPr lang="en-US" sz="1600">
                <a:latin typeface="Source Sans Pro"/>
                <a:ea typeface="Source Sans Pro"/>
                <a:cs typeface="Source Sans Pro"/>
                <a:sym typeface="Source Sans Pro"/>
              </a:rPr>
            </a:br>
            <a:endParaRPr sz="1600">
              <a:latin typeface="Source Sans Pro"/>
              <a:ea typeface="Source Sans Pro"/>
              <a:cs typeface="Source Sans Pro"/>
              <a:sym typeface="Source Sans Pro"/>
            </a:endParaRPr>
          </a:p>
          <a:p>
            <a:pPr marL="457200" marR="0" lvl="0" indent="-330200" algn="l" rtl="0">
              <a:lnSpc>
                <a:spcPct val="100000"/>
              </a:lnSpc>
              <a:spcBef>
                <a:spcPts val="0"/>
              </a:spcBef>
              <a:spcAft>
                <a:spcPts val="0"/>
              </a:spcAft>
              <a:buSzPts val="1600"/>
              <a:buFont typeface="Source Sans Pro"/>
              <a:buChar char="●"/>
            </a:pPr>
            <a:r>
              <a:rPr lang="en-US" sz="1600">
                <a:latin typeface="Source Sans Pro"/>
                <a:ea typeface="Source Sans Pro"/>
                <a:cs typeface="Source Sans Pro"/>
                <a:sym typeface="Source Sans Pro"/>
              </a:rPr>
              <a:t>Count number of checkboxes</a:t>
            </a:r>
            <a:br>
              <a:rPr lang="en-US" sz="1600">
                <a:latin typeface="Source Sans Pro"/>
                <a:ea typeface="Source Sans Pro"/>
                <a:cs typeface="Source Sans Pro"/>
                <a:sym typeface="Source Sans Pro"/>
              </a:rPr>
            </a:br>
            <a:r>
              <a:rPr lang="en-US" sz="1600">
                <a:latin typeface="Source Sans Pro"/>
                <a:ea typeface="Source Sans Pro"/>
                <a:cs typeface="Source Sans Pro"/>
                <a:sym typeface="Source Sans Pro"/>
              </a:rPr>
              <a:t>=COUNTIF(Checkbox Column:Checkbox Column, =1)</a:t>
            </a:r>
            <a:endParaRPr sz="1600">
              <a:latin typeface="Source Sans Pro"/>
              <a:ea typeface="Source Sans Pro"/>
              <a:cs typeface="Source Sans Pro"/>
              <a:sym typeface="Source Sans Pro"/>
            </a:endParaRPr>
          </a:p>
        </p:txBody>
      </p:sp>
      <p:sp>
        <p:nvSpPr>
          <p:cNvPr id="1068" name="Google Shape;1068;p155"/>
          <p:cNvSpPr/>
          <p:nvPr/>
        </p:nvSpPr>
        <p:spPr>
          <a:xfrm>
            <a:off x="1805825" y="5648873"/>
            <a:ext cx="28011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=SUM(Experience:Experience)</a:t>
            </a:r>
            <a:endParaRPr sz="1600">
              <a:latin typeface="Source Sans Pro"/>
              <a:ea typeface="Source Sans Pro"/>
              <a:cs typeface="Source Sans Pro"/>
              <a:sym typeface="Source Sans Pro"/>
            </a:endParaRPr>
          </a:p>
        </p:txBody>
      </p:sp>
      <p:sp>
        <p:nvSpPr>
          <p:cNvPr id="1069" name="Google Shape;1069;p155"/>
          <p:cNvSpPr/>
          <p:nvPr/>
        </p:nvSpPr>
        <p:spPr>
          <a:xfrm>
            <a:off x="1805825" y="4675375"/>
            <a:ext cx="29535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=COUNTIF(License:License, =1)</a:t>
            </a:r>
            <a:endParaRPr sz="1600">
              <a:latin typeface="Source Sans Pro"/>
              <a:ea typeface="Source Sans Pro"/>
              <a:cs typeface="Source Sans Pro"/>
              <a:sym typeface="Source Sans Pro"/>
            </a:endParaRPr>
          </a:p>
        </p:txBody>
      </p:sp>
      <p:sp>
        <p:nvSpPr>
          <p:cNvPr id="1070" name="Google Shape;1070;p155"/>
          <p:cNvSpPr/>
          <p:nvPr/>
        </p:nvSpPr>
        <p:spPr>
          <a:xfrm>
            <a:off x="1805825" y="1754175"/>
            <a:ext cx="51921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=COUNTIF(Experience:Experience, “Less than 1 year”)</a:t>
            </a:r>
            <a:endParaRPr sz="1600">
              <a:latin typeface="Source Sans Pro"/>
              <a:ea typeface="Source Sans Pro"/>
              <a:cs typeface="Source Sans Pro"/>
              <a:sym typeface="Source Sans Pro"/>
            </a:endParaRPr>
          </a:p>
        </p:txBody>
      </p:sp>
      <p:sp>
        <p:nvSpPr>
          <p:cNvPr id="1071" name="Google Shape;1071;p155"/>
          <p:cNvSpPr/>
          <p:nvPr/>
        </p:nvSpPr>
        <p:spPr>
          <a:xfrm>
            <a:off x="1805825" y="2727850"/>
            <a:ext cx="51921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=COUNTIF(Experience:Experience, “1-2 years experience”)</a:t>
            </a:r>
            <a:endParaRPr sz="1600">
              <a:latin typeface="Source Sans Pro"/>
              <a:ea typeface="Source Sans Pro"/>
              <a:cs typeface="Source Sans Pro"/>
              <a:sym typeface="Source Sans Pro"/>
            </a:endParaRPr>
          </a:p>
        </p:txBody>
      </p:sp>
      <p:sp>
        <p:nvSpPr>
          <p:cNvPr id="1072" name="Google Shape;1072;p155"/>
          <p:cNvSpPr/>
          <p:nvPr/>
        </p:nvSpPr>
        <p:spPr>
          <a:xfrm>
            <a:off x="1805825" y="3701513"/>
            <a:ext cx="4970400" cy="425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a:latin typeface="Source Sans Pro"/>
                <a:ea typeface="Source Sans Pro"/>
                <a:cs typeface="Source Sans Pro"/>
                <a:sym typeface="Source Sans Pro"/>
              </a:rPr>
              <a:t>=COUNTIF(Experience:Experience, “More than 2 years”)</a:t>
            </a:r>
            <a:endParaRPr sz="1600">
              <a:latin typeface="Source Sans Pro"/>
              <a:ea typeface="Source Sans Pro"/>
              <a:cs typeface="Source Sans Pro"/>
              <a:sym typeface="Source Sans Pro"/>
            </a:endParaRPr>
          </a:p>
        </p:txBody>
      </p:sp>
    </p:spTree>
    <p:extLst>
      <p:ext uri="{BB962C8B-B14F-4D97-AF65-F5344CB8AC3E}">
        <p14:creationId xmlns:p14="http://schemas.microsoft.com/office/powerpoint/2010/main" val="699260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2" name="Google Shape;1062;p155"/>
          <p:cNvSpPr txBox="1"/>
          <p:nvPr/>
        </p:nvSpPr>
        <p:spPr>
          <a:xfrm>
            <a:off x="76200" y="-97198"/>
            <a:ext cx="10972800" cy="81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Source Sans Pro"/>
                <a:ea typeface="Source Sans Pro"/>
                <a:cs typeface="Source Sans Pro"/>
                <a:sym typeface="Source Sans Pro"/>
              </a:rPr>
              <a:t>Sheet Summary</a:t>
            </a:r>
            <a:endParaRPr sz="3000">
              <a:solidFill>
                <a:srgbClr val="FFFFFF"/>
              </a:solidFill>
              <a:latin typeface="Source Sans Pro"/>
              <a:ea typeface="Source Sans Pro"/>
              <a:cs typeface="Source Sans Pro"/>
              <a:sym typeface="Source Sans Pro"/>
            </a:endParaRPr>
          </a:p>
        </p:txBody>
      </p:sp>
      <p:sp>
        <p:nvSpPr>
          <p:cNvPr id="1063" name="Google Shape;1063;p15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64" name="Google Shape;1064;p155"/>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1065" name="Google Shape;1065;p155"/>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66" name="Google Shape;1066;p155"/>
          <p:cNvPicPr preferRelativeResize="0"/>
          <p:nvPr/>
        </p:nvPicPr>
        <p:blipFill rotWithShape="1">
          <a:blip r:embed="rId3">
            <a:alphaModFix/>
          </a:blip>
          <a:srcRect/>
          <a:stretch/>
        </p:blipFill>
        <p:spPr>
          <a:xfrm>
            <a:off x="10132184" y="51838"/>
            <a:ext cx="1828801" cy="368300"/>
          </a:xfrm>
          <a:prstGeom prst="rect">
            <a:avLst/>
          </a:prstGeom>
          <a:noFill/>
          <a:ln>
            <a:noFill/>
          </a:ln>
        </p:spPr>
      </p:pic>
      <p:sp>
        <p:nvSpPr>
          <p:cNvPr id="1067" name="Google Shape;1067;p155"/>
          <p:cNvSpPr/>
          <p:nvPr/>
        </p:nvSpPr>
        <p:spPr>
          <a:xfrm>
            <a:off x="5661000" y="928138"/>
            <a:ext cx="4237200" cy="3560400"/>
          </a:xfrm>
          <a:prstGeom prst="roundRect">
            <a:avLst>
              <a:gd name="adj" fmla="val 3520"/>
            </a:avLst>
          </a:prstGeom>
          <a:solidFill>
            <a:srgbClr val="D9EAD3"/>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3200" b="1" dirty="0">
                <a:latin typeface="Source Sans Pro"/>
                <a:ea typeface="Source Sans Pro"/>
                <a:cs typeface="Source Sans Pro"/>
                <a:sym typeface="Source Sans Pro"/>
              </a:rPr>
              <a:t>LET’S CREATE…</a:t>
            </a:r>
          </a:p>
          <a:p>
            <a:pPr marL="0" marR="0" lvl="0" indent="0" algn="ctr" rtl="0">
              <a:lnSpc>
                <a:spcPct val="100000"/>
              </a:lnSpc>
              <a:spcBef>
                <a:spcPts val="0"/>
              </a:spcBef>
              <a:spcAft>
                <a:spcPts val="0"/>
              </a:spcAft>
              <a:buClr>
                <a:srgbClr val="000000"/>
              </a:buClr>
              <a:buSzPts val="1400"/>
              <a:buFont typeface="Arial"/>
              <a:buNone/>
            </a:pPr>
            <a:endParaRPr lang="en-US" sz="1800" b="1" dirty="0">
              <a:latin typeface="Source Sans Pro"/>
              <a:ea typeface="Source Sans Pro"/>
              <a:cs typeface="Source Sans Pro"/>
              <a:sym typeface="Source Sans Pro"/>
            </a:endParaRPr>
          </a:p>
          <a:p>
            <a:pPr marL="0" marR="0" lvl="0" indent="0" algn="ctr" rtl="0">
              <a:lnSpc>
                <a:spcPct val="100000"/>
              </a:lnSpc>
              <a:spcBef>
                <a:spcPts val="0"/>
              </a:spcBef>
              <a:spcAft>
                <a:spcPts val="0"/>
              </a:spcAft>
              <a:buClr>
                <a:srgbClr val="000000"/>
              </a:buClr>
              <a:buSzPts val="1400"/>
              <a:buFont typeface="Arial"/>
              <a:buNone/>
            </a:pPr>
            <a:endParaRPr sz="1600" dirty="0">
              <a:latin typeface="Source Sans Pro"/>
              <a:ea typeface="Source Sans Pro"/>
              <a:cs typeface="Source Sans Pro"/>
              <a:sym typeface="Source Sans Pro"/>
            </a:endParaRPr>
          </a:p>
        </p:txBody>
      </p:sp>
      <p:pic>
        <p:nvPicPr>
          <p:cNvPr id="5" name="Picture 4">
            <a:extLst>
              <a:ext uri="{FF2B5EF4-FFF2-40B4-BE49-F238E27FC236}">
                <a16:creationId xmlns:a16="http://schemas.microsoft.com/office/drawing/2014/main" id="{791842A1-646E-64ED-4A05-667ED0974B94}"/>
              </a:ext>
            </a:extLst>
          </p:cNvPr>
          <p:cNvPicPr>
            <a:picLocks noChangeAspect="1"/>
          </p:cNvPicPr>
          <p:nvPr/>
        </p:nvPicPr>
        <p:blipFill>
          <a:blip r:embed="rId4"/>
          <a:stretch>
            <a:fillRect/>
          </a:stretch>
        </p:blipFill>
        <p:spPr>
          <a:xfrm>
            <a:off x="1314995" y="519508"/>
            <a:ext cx="4182059" cy="6030167"/>
          </a:xfrm>
          <a:prstGeom prst="rect">
            <a:avLst/>
          </a:prstGeom>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71667716-E2FC-E4C8-FBAB-5FCC97F22CD3}"/>
              </a:ext>
            </a:extLst>
          </p:cNvPr>
          <p:cNvPicPr>
            <a:picLocks noChangeAspect="1"/>
          </p:cNvPicPr>
          <p:nvPr/>
        </p:nvPicPr>
        <p:blipFill>
          <a:blip r:embed="rId5"/>
          <a:stretch>
            <a:fillRect/>
          </a:stretch>
        </p:blipFill>
        <p:spPr>
          <a:xfrm>
            <a:off x="9307568" y="929929"/>
            <a:ext cx="590632" cy="3743847"/>
          </a:xfrm>
          <a:prstGeom prst="rect">
            <a:avLst/>
          </a:prstGeom>
        </p:spPr>
      </p:pic>
      <p:sp>
        <p:nvSpPr>
          <p:cNvPr id="8" name="Arrow: Left 7">
            <a:extLst>
              <a:ext uri="{FF2B5EF4-FFF2-40B4-BE49-F238E27FC236}">
                <a16:creationId xmlns:a16="http://schemas.microsoft.com/office/drawing/2014/main" id="{57578D18-6759-F97C-B1C2-11BA900FD445}"/>
              </a:ext>
            </a:extLst>
          </p:cNvPr>
          <p:cNvSpPr/>
          <p:nvPr/>
        </p:nvSpPr>
        <p:spPr>
          <a:xfrm>
            <a:off x="5823857" y="1774371"/>
            <a:ext cx="2503714" cy="1447800"/>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7808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6EF"/>
        </a:solidFill>
        <a:effectLst/>
      </p:bgPr>
    </p:bg>
    <p:spTree>
      <p:nvGrpSpPr>
        <p:cNvPr id="1" name="Shape 764"/>
        <p:cNvGrpSpPr/>
        <p:nvPr/>
      </p:nvGrpSpPr>
      <p:grpSpPr>
        <a:xfrm>
          <a:off x="0" y="0"/>
          <a:ext cx="0" cy="0"/>
          <a:chOff x="0" y="0"/>
          <a:chExt cx="0" cy="0"/>
        </a:xfrm>
      </p:grpSpPr>
      <p:sp>
        <p:nvSpPr>
          <p:cNvPr id="765" name="Google Shape;765;p136"/>
          <p:cNvSpPr/>
          <p:nvPr/>
        </p:nvSpPr>
        <p:spPr>
          <a:xfrm>
            <a:off x="-12" y="-19427"/>
            <a:ext cx="12192000" cy="8349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rgbClr val="FFFFFF"/>
              </a:solidFill>
              <a:latin typeface="Calibri"/>
              <a:ea typeface="Calibri"/>
              <a:cs typeface="Calibri"/>
              <a:sym typeface="Calibri"/>
            </a:endParaRPr>
          </a:p>
        </p:txBody>
      </p:sp>
      <p:pic>
        <p:nvPicPr>
          <p:cNvPr id="766" name="Google Shape;766;p136"/>
          <p:cNvPicPr preferRelativeResize="0"/>
          <p:nvPr/>
        </p:nvPicPr>
        <p:blipFill rotWithShape="1">
          <a:blip r:embed="rId3">
            <a:alphaModFix/>
          </a:blip>
          <a:srcRect/>
          <a:stretch/>
        </p:blipFill>
        <p:spPr>
          <a:xfrm>
            <a:off x="10094784" y="6426814"/>
            <a:ext cx="1828802" cy="368300"/>
          </a:xfrm>
          <a:prstGeom prst="rect">
            <a:avLst/>
          </a:prstGeom>
          <a:noFill/>
          <a:ln>
            <a:noFill/>
          </a:ln>
        </p:spPr>
      </p:pic>
      <p:sp>
        <p:nvSpPr>
          <p:cNvPr id="767" name="Google Shape;767;p136"/>
          <p:cNvSpPr txBox="1"/>
          <p:nvPr/>
        </p:nvSpPr>
        <p:spPr>
          <a:xfrm>
            <a:off x="1075650" y="153975"/>
            <a:ext cx="10040700" cy="488100"/>
          </a:xfrm>
          <a:prstGeom prst="rect">
            <a:avLst/>
          </a:prstGeom>
          <a:noFill/>
          <a:ln>
            <a:noFill/>
          </a:ln>
        </p:spPr>
        <p:txBody>
          <a:bodyPr spcFirstLastPara="1" wrap="square" lIns="121900" tIns="121900" rIns="121900" bIns="121900" anchor="ctr" anchorCtr="0">
            <a:noAutofit/>
          </a:bodyPr>
          <a:lstStyle/>
          <a:p>
            <a:pPr marL="0" lvl="0" indent="0" algn="ctr" rtl="0">
              <a:spcBef>
                <a:spcPts val="0"/>
              </a:spcBef>
              <a:spcAft>
                <a:spcPts val="0"/>
              </a:spcAft>
              <a:buNone/>
            </a:pPr>
            <a:r>
              <a:rPr lang="en-US" sz="3100" b="1">
                <a:solidFill>
                  <a:srgbClr val="FFFFFF"/>
                </a:solidFill>
                <a:latin typeface="Calibri"/>
                <a:ea typeface="Calibri"/>
                <a:cs typeface="Calibri"/>
                <a:sym typeface="Calibri"/>
              </a:rPr>
              <a:t>Checking In</a:t>
            </a:r>
            <a:endParaRPr sz="3100" b="1">
              <a:solidFill>
                <a:srgbClr val="FFFFFF"/>
              </a:solidFill>
              <a:latin typeface="Calibri"/>
              <a:ea typeface="Calibri"/>
              <a:cs typeface="Calibri"/>
              <a:sym typeface="Calibri"/>
            </a:endParaRPr>
          </a:p>
        </p:txBody>
      </p:sp>
      <p:sp>
        <p:nvSpPr>
          <p:cNvPr id="768" name="Google Shape;768;p136"/>
          <p:cNvSpPr txBox="1"/>
          <p:nvPr/>
        </p:nvSpPr>
        <p:spPr>
          <a:xfrm>
            <a:off x="2983200" y="4554275"/>
            <a:ext cx="6225600" cy="1704300"/>
          </a:xfrm>
          <a:prstGeom prst="rect">
            <a:avLst/>
          </a:prstGeom>
          <a:noFill/>
          <a:ln>
            <a:noFill/>
          </a:ln>
        </p:spPr>
        <p:txBody>
          <a:bodyPr spcFirstLastPara="1" wrap="square" lIns="121900" tIns="121900" rIns="121900" bIns="121900" anchor="ctr" anchorCtr="0">
            <a:noAutofit/>
          </a:bodyPr>
          <a:lstStyle/>
          <a:p>
            <a:pPr marL="0" lvl="0" indent="0" algn="ctr" rtl="0">
              <a:lnSpc>
                <a:spcPct val="115000"/>
              </a:lnSpc>
              <a:spcBef>
                <a:spcPts val="0"/>
              </a:spcBef>
              <a:spcAft>
                <a:spcPts val="0"/>
              </a:spcAft>
              <a:buNone/>
            </a:pPr>
            <a:r>
              <a:rPr lang="en-US" sz="2400" b="1">
                <a:solidFill>
                  <a:srgbClr val="8C1515"/>
                </a:solidFill>
                <a:latin typeface="Calibri"/>
                <a:ea typeface="Calibri"/>
                <a:cs typeface="Calibri"/>
                <a:sym typeface="Calibri"/>
              </a:rPr>
              <a:t>Zoom Toolbar</a:t>
            </a:r>
            <a:endParaRPr sz="1900">
              <a:latin typeface="Calibri"/>
              <a:ea typeface="Calibri"/>
              <a:cs typeface="Calibri"/>
              <a:sym typeface="Calibri"/>
            </a:endParaRPr>
          </a:p>
          <a:p>
            <a:pPr marL="0" lvl="0" indent="0" algn="l" rtl="0">
              <a:lnSpc>
                <a:spcPct val="115000"/>
              </a:lnSpc>
              <a:spcBef>
                <a:spcPts val="0"/>
              </a:spcBef>
              <a:spcAft>
                <a:spcPts val="0"/>
              </a:spcAft>
              <a:buNone/>
            </a:pPr>
            <a:endParaRPr sz="1500">
              <a:latin typeface="Calibri"/>
              <a:ea typeface="Calibri"/>
              <a:cs typeface="Calibri"/>
              <a:sym typeface="Calibri"/>
            </a:endParaRPr>
          </a:p>
          <a:p>
            <a:pPr marL="609600" lvl="0" indent="-419100" algn="l" rtl="0">
              <a:lnSpc>
                <a:spcPct val="115000"/>
              </a:lnSpc>
              <a:spcBef>
                <a:spcPts val="0"/>
              </a:spcBef>
              <a:spcAft>
                <a:spcPts val="0"/>
              </a:spcAft>
              <a:buSzPts val="1800"/>
              <a:buChar char="●"/>
            </a:pPr>
            <a:r>
              <a:rPr lang="en-US" sz="1800" b="1">
                <a:latin typeface="Calibri"/>
                <a:ea typeface="Calibri"/>
                <a:cs typeface="Calibri"/>
                <a:sym typeface="Calibri"/>
              </a:rPr>
              <a:t>Raise Hand</a:t>
            </a:r>
            <a:r>
              <a:rPr lang="en-US" sz="1800">
                <a:latin typeface="Calibri"/>
                <a:ea typeface="Calibri"/>
                <a:cs typeface="Calibri"/>
                <a:sym typeface="Calibri"/>
              </a:rPr>
              <a:t> -- Let us know if you have a question</a:t>
            </a:r>
            <a:endParaRPr sz="1800">
              <a:latin typeface="Calibri"/>
              <a:ea typeface="Calibri"/>
              <a:cs typeface="Calibri"/>
              <a:sym typeface="Calibri"/>
            </a:endParaRPr>
          </a:p>
          <a:p>
            <a:pPr marL="609600" lvl="0" indent="-419100" algn="l" rtl="0">
              <a:lnSpc>
                <a:spcPct val="115000"/>
              </a:lnSpc>
              <a:spcBef>
                <a:spcPts val="0"/>
              </a:spcBef>
              <a:spcAft>
                <a:spcPts val="0"/>
              </a:spcAft>
              <a:buSzPts val="1800"/>
              <a:buChar char="●"/>
            </a:pPr>
            <a:r>
              <a:rPr lang="en-US" sz="1800" b="1">
                <a:latin typeface="Calibri"/>
                <a:ea typeface="Calibri"/>
                <a:cs typeface="Calibri"/>
                <a:sym typeface="Calibri"/>
              </a:rPr>
              <a:t>Yes / No</a:t>
            </a:r>
            <a:r>
              <a:rPr lang="en-US" sz="1800">
                <a:latin typeface="Calibri"/>
                <a:ea typeface="Calibri"/>
                <a:cs typeface="Calibri"/>
                <a:sym typeface="Calibri"/>
              </a:rPr>
              <a:t> -- Quickly respond to a question</a:t>
            </a:r>
            <a:endParaRPr sz="1800">
              <a:latin typeface="Calibri"/>
              <a:ea typeface="Calibri"/>
              <a:cs typeface="Calibri"/>
              <a:sym typeface="Calibri"/>
            </a:endParaRPr>
          </a:p>
        </p:txBody>
      </p:sp>
      <p:sp>
        <p:nvSpPr>
          <p:cNvPr id="769" name="Google Shape;769;p136"/>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Calibri"/>
              <a:ea typeface="Calibri"/>
              <a:cs typeface="Calibri"/>
              <a:sym typeface="Calibri"/>
            </a:endParaRPr>
          </a:p>
        </p:txBody>
      </p:sp>
      <p:pic>
        <p:nvPicPr>
          <p:cNvPr id="770" name="Google Shape;770;p136"/>
          <p:cNvPicPr preferRelativeResize="0"/>
          <p:nvPr/>
        </p:nvPicPr>
        <p:blipFill rotWithShape="1">
          <a:blip r:embed="rId3">
            <a:alphaModFix/>
          </a:blip>
          <a:srcRect/>
          <a:stretch/>
        </p:blipFill>
        <p:spPr>
          <a:xfrm>
            <a:off x="10094784" y="6426814"/>
            <a:ext cx="1828801" cy="368300"/>
          </a:xfrm>
          <a:prstGeom prst="rect">
            <a:avLst/>
          </a:prstGeom>
          <a:noFill/>
          <a:ln>
            <a:noFill/>
          </a:ln>
        </p:spPr>
      </p:pic>
      <p:pic>
        <p:nvPicPr>
          <p:cNvPr id="771" name="Google Shape;771;p136"/>
          <p:cNvPicPr preferRelativeResize="0"/>
          <p:nvPr/>
        </p:nvPicPr>
        <p:blipFill rotWithShape="1">
          <a:blip r:embed="rId4">
            <a:alphaModFix/>
          </a:blip>
          <a:srcRect t="3984" r="1951"/>
          <a:stretch/>
        </p:blipFill>
        <p:spPr>
          <a:xfrm>
            <a:off x="3949500" y="1397075"/>
            <a:ext cx="4293000" cy="2741175"/>
          </a:xfrm>
          <a:prstGeom prst="rect">
            <a:avLst/>
          </a:prstGeom>
          <a:noFill/>
          <a:ln w="9525" cap="flat" cmpd="sng">
            <a:solidFill>
              <a:srgbClr val="999999"/>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WORKFLOWS</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2215752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Shape 883"/>
        <p:cNvGrpSpPr/>
        <p:nvPr/>
      </p:nvGrpSpPr>
      <p:grpSpPr>
        <a:xfrm>
          <a:off x="0" y="0"/>
          <a:ext cx="0" cy="0"/>
          <a:chOff x="0" y="0"/>
          <a:chExt cx="0" cy="0"/>
        </a:xfrm>
      </p:grpSpPr>
      <p:sp>
        <p:nvSpPr>
          <p:cNvPr id="884" name="Google Shape;884;p145"/>
          <p:cNvSpPr txBox="1">
            <a:spLocks noGrp="1"/>
          </p:cNvSpPr>
          <p:nvPr>
            <p:ph type="title"/>
          </p:nvPr>
        </p:nvSpPr>
        <p:spPr>
          <a:xfrm>
            <a:off x="143225" y="-22650"/>
            <a:ext cx="10515600" cy="5088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rPr>
              <a:t>Automated Workflows</a:t>
            </a:r>
            <a:endParaRPr sz="2800" b="1">
              <a:solidFill>
                <a:srgbClr val="FFFFFF"/>
              </a:solidFill>
            </a:endParaRPr>
          </a:p>
        </p:txBody>
      </p:sp>
      <p:graphicFrame>
        <p:nvGraphicFramePr>
          <p:cNvPr id="2" name="Diagram 1">
            <a:extLst>
              <a:ext uri="{FF2B5EF4-FFF2-40B4-BE49-F238E27FC236}">
                <a16:creationId xmlns:a16="http://schemas.microsoft.com/office/drawing/2014/main" id="{4A046D88-739C-41E3-3B52-8CD4168BDD3A}"/>
              </a:ext>
            </a:extLst>
          </p:cNvPr>
          <p:cNvGraphicFramePr/>
          <p:nvPr>
            <p:extLst>
              <p:ext uri="{D42A27DB-BD31-4B8C-83A1-F6EECF244321}">
                <p14:modId xmlns:p14="http://schemas.microsoft.com/office/powerpoint/2010/main" val="3871069309"/>
              </p:ext>
            </p:extLst>
          </p:nvPr>
        </p:nvGraphicFramePr>
        <p:xfrm>
          <a:off x="583078" y="1563312"/>
          <a:ext cx="11373861" cy="39978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87" name="Google Shape;887;p14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8" name="Google Shape;888;p145"/>
          <p:cNvPicPr preferRelativeResize="0"/>
          <p:nvPr/>
        </p:nvPicPr>
        <p:blipFill rotWithShape="1">
          <a:blip r:embed="rId8">
            <a:alphaModFix/>
          </a:blip>
          <a:srcRect/>
          <a:stretch/>
        </p:blipFill>
        <p:spPr>
          <a:xfrm>
            <a:off x="10094784" y="6426814"/>
            <a:ext cx="1828801" cy="368300"/>
          </a:xfrm>
          <a:prstGeom prst="rect">
            <a:avLst/>
          </a:prstGeom>
          <a:noFill/>
          <a:ln>
            <a:noFill/>
          </a:ln>
        </p:spPr>
      </p:pic>
      <p:sp>
        <p:nvSpPr>
          <p:cNvPr id="3" name="Google Shape;889;p145">
            <a:extLst>
              <a:ext uri="{FF2B5EF4-FFF2-40B4-BE49-F238E27FC236}">
                <a16:creationId xmlns:a16="http://schemas.microsoft.com/office/drawing/2014/main" id="{E7904E62-3E9C-35C9-4109-487A2BA5B7CC}"/>
              </a:ext>
            </a:extLst>
          </p:cNvPr>
          <p:cNvSpPr txBox="1"/>
          <p:nvPr/>
        </p:nvSpPr>
        <p:spPr>
          <a:xfrm>
            <a:off x="173474" y="670775"/>
            <a:ext cx="11572211" cy="1785074"/>
          </a:xfrm>
          <a:prstGeom prst="rect">
            <a:avLst/>
          </a:prstGeom>
          <a:noFill/>
          <a:ln>
            <a:noFill/>
          </a:ln>
        </p:spPr>
        <p:txBody>
          <a:bodyPr spcFirstLastPara="1" wrap="square" lIns="91425" tIns="91425" rIns="91425" bIns="91425" anchor="t" anchorCtr="0">
            <a:spAutoFit/>
          </a:bodyPr>
          <a:lstStyle/>
          <a:p>
            <a:pPr lvl="0" algn="l" rtl="0">
              <a:spcBef>
                <a:spcPts val="0"/>
              </a:spcBef>
              <a:spcAft>
                <a:spcPts val="0"/>
              </a:spcAft>
              <a:buClr>
                <a:schemeClr val="dk1"/>
              </a:buClr>
              <a:buSzPts val="1100"/>
            </a:pPr>
            <a:r>
              <a:rPr lang="en-US" sz="2800" b="1" dirty="0">
                <a:solidFill>
                  <a:sysClr val="windowText" lastClr="000000"/>
                </a:solidFill>
                <a:latin typeface="Calibri"/>
                <a:ea typeface="Calibri"/>
                <a:cs typeface="Calibri"/>
                <a:sym typeface="Calibri"/>
              </a:rPr>
              <a:t>Automated Workflow</a:t>
            </a:r>
            <a:r>
              <a:rPr lang="en-US" sz="2800" dirty="0">
                <a:solidFill>
                  <a:sysClr val="windowText" lastClr="000000"/>
                </a:solidFill>
                <a:latin typeface="Calibri"/>
                <a:ea typeface="Calibri"/>
                <a:cs typeface="Calibri"/>
                <a:sym typeface="Calibri"/>
              </a:rPr>
              <a:t> allow you to save valuable time by automating manual tasks through actions such as:</a:t>
            </a:r>
          </a:p>
          <a:p>
            <a:pPr lvl="0" algn="l" rtl="0">
              <a:spcBef>
                <a:spcPts val="0"/>
              </a:spcBef>
              <a:spcAft>
                <a:spcPts val="0"/>
              </a:spcAft>
              <a:buClr>
                <a:schemeClr val="dk1"/>
              </a:buClr>
              <a:buSzPts val="1100"/>
            </a:pPr>
            <a:endParaRPr lang="en-US" sz="2800" dirty="0">
              <a:solidFill>
                <a:sysClr val="windowText" lastClr="000000"/>
              </a:solidFill>
              <a:latin typeface="Calibri"/>
              <a:ea typeface="Calibri"/>
              <a:cs typeface="Calibri"/>
              <a:sym typeface="Calibri"/>
            </a:endParaRPr>
          </a:p>
          <a:p>
            <a:pPr lvl="0" algn="l" rtl="0">
              <a:spcBef>
                <a:spcPts val="0"/>
              </a:spcBef>
              <a:spcAft>
                <a:spcPts val="0"/>
              </a:spcAft>
            </a:pPr>
            <a:endParaRPr sz="2000" dirty="0">
              <a:solidFill>
                <a:sysClr val="windowText" lastClr="000000"/>
              </a:solidFill>
            </a:endParaRPr>
          </a:p>
        </p:txBody>
      </p:sp>
    </p:spTree>
    <p:extLst>
      <p:ext uri="{BB962C8B-B14F-4D97-AF65-F5344CB8AC3E}">
        <p14:creationId xmlns:p14="http://schemas.microsoft.com/office/powerpoint/2010/main" val="1423133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145"/>
          <p:cNvSpPr txBox="1">
            <a:spLocks noGrp="1"/>
          </p:cNvSpPr>
          <p:nvPr>
            <p:ph type="title"/>
          </p:nvPr>
        </p:nvSpPr>
        <p:spPr>
          <a:xfrm>
            <a:off x="143225" y="-22650"/>
            <a:ext cx="10515600" cy="5088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rPr>
              <a:t>Automated Workflows</a:t>
            </a:r>
            <a:endParaRPr sz="2800" b="1">
              <a:solidFill>
                <a:srgbClr val="FFFFFF"/>
              </a:solidFill>
            </a:endParaRPr>
          </a:p>
        </p:txBody>
      </p:sp>
      <p:sp>
        <p:nvSpPr>
          <p:cNvPr id="887" name="Google Shape;887;p14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8" name="Google Shape;888;p145"/>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3" name="Google Shape;889;p145">
            <a:extLst>
              <a:ext uri="{FF2B5EF4-FFF2-40B4-BE49-F238E27FC236}">
                <a16:creationId xmlns:a16="http://schemas.microsoft.com/office/drawing/2014/main" id="{E7904E62-3E9C-35C9-4109-487A2BA5B7CC}"/>
              </a:ext>
            </a:extLst>
          </p:cNvPr>
          <p:cNvSpPr txBox="1"/>
          <p:nvPr/>
        </p:nvSpPr>
        <p:spPr>
          <a:xfrm>
            <a:off x="173474" y="670775"/>
            <a:ext cx="11572211" cy="1785074"/>
          </a:xfrm>
          <a:prstGeom prst="rect">
            <a:avLst/>
          </a:prstGeom>
          <a:noFill/>
          <a:ln>
            <a:noFill/>
          </a:ln>
        </p:spPr>
        <p:txBody>
          <a:bodyPr spcFirstLastPara="1" wrap="square" lIns="91425" tIns="91425" rIns="91425" bIns="91425" anchor="t" anchorCtr="0">
            <a:spAutoFit/>
          </a:bodyPr>
          <a:lstStyle/>
          <a:p>
            <a:pPr lvl="0" algn="l" rtl="0">
              <a:spcBef>
                <a:spcPts val="0"/>
              </a:spcBef>
              <a:spcAft>
                <a:spcPts val="0"/>
              </a:spcAft>
              <a:buClr>
                <a:schemeClr val="dk1"/>
              </a:buClr>
              <a:buSzPts val="1100"/>
            </a:pPr>
            <a:r>
              <a:rPr lang="en-US" sz="2800" b="1" dirty="0">
                <a:solidFill>
                  <a:sysClr val="windowText" lastClr="000000"/>
                </a:solidFill>
                <a:latin typeface="Calibri"/>
                <a:ea typeface="Calibri"/>
                <a:cs typeface="Calibri"/>
                <a:sym typeface="Calibri"/>
              </a:rPr>
              <a:t>Automated Workflow</a:t>
            </a:r>
            <a:r>
              <a:rPr lang="en-US" sz="2800" dirty="0">
                <a:solidFill>
                  <a:sysClr val="windowText" lastClr="000000"/>
                </a:solidFill>
                <a:latin typeface="Calibri"/>
                <a:ea typeface="Calibri"/>
                <a:cs typeface="Calibri"/>
                <a:sym typeface="Calibri"/>
              </a:rPr>
              <a:t> allow you to save valuable time by automating manual tasks through actions such as:</a:t>
            </a:r>
          </a:p>
          <a:p>
            <a:pPr lvl="0" algn="l" rtl="0">
              <a:spcBef>
                <a:spcPts val="0"/>
              </a:spcBef>
              <a:spcAft>
                <a:spcPts val="0"/>
              </a:spcAft>
              <a:buClr>
                <a:schemeClr val="dk1"/>
              </a:buClr>
              <a:buSzPts val="1100"/>
            </a:pPr>
            <a:endParaRPr lang="en-US" sz="2800" dirty="0">
              <a:solidFill>
                <a:sysClr val="windowText" lastClr="000000"/>
              </a:solidFill>
              <a:latin typeface="Calibri"/>
              <a:ea typeface="Calibri"/>
              <a:cs typeface="Calibri"/>
              <a:sym typeface="Calibri"/>
            </a:endParaRPr>
          </a:p>
          <a:p>
            <a:pPr lvl="0" algn="l" rtl="0">
              <a:spcBef>
                <a:spcPts val="0"/>
              </a:spcBef>
              <a:spcAft>
                <a:spcPts val="0"/>
              </a:spcAft>
            </a:pPr>
            <a:endParaRPr sz="2000" dirty="0">
              <a:solidFill>
                <a:sysClr val="windowText" lastClr="000000"/>
              </a:solidFill>
            </a:endParaRPr>
          </a:p>
        </p:txBody>
      </p:sp>
      <p:pic>
        <p:nvPicPr>
          <p:cNvPr id="4" name="Picture 3">
            <a:extLst>
              <a:ext uri="{FF2B5EF4-FFF2-40B4-BE49-F238E27FC236}">
                <a16:creationId xmlns:a16="http://schemas.microsoft.com/office/drawing/2014/main" id="{2B438DD6-1620-9B61-8609-91DB1D8E1084}"/>
              </a:ext>
            </a:extLst>
          </p:cNvPr>
          <p:cNvPicPr>
            <a:picLocks noChangeAspect="1"/>
          </p:cNvPicPr>
          <p:nvPr/>
        </p:nvPicPr>
        <p:blipFill>
          <a:blip r:embed="rId4"/>
          <a:stretch>
            <a:fillRect/>
          </a:stretch>
        </p:blipFill>
        <p:spPr>
          <a:xfrm>
            <a:off x="1711" y="2455849"/>
            <a:ext cx="12192000" cy="2165288"/>
          </a:xfrm>
          <a:prstGeom prst="rect">
            <a:avLst/>
          </a:prstGeom>
        </p:spPr>
      </p:pic>
    </p:spTree>
    <p:extLst>
      <p:ext uri="{BB962C8B-B14F-4D97-AF65-F5344CB8AC3E}">
        <p14:creationId xmlns:p14="http://schemas.microsoft.com/office/powerpoint/2010/main" val="2476566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145"/>
          <p:cNvSpPr txBox="1">
            <a:spLocks noGrp="1"/>
          </p:cNvSpPr>
          <p:nvPr>
            <p:ph type="title"/>
          </p:nvPr>
        </p:nvSpPr>
        <p:spPr>
          <a:xfrm>
            <a:off x="143225" y="-22650"/>
            <a:ext cx="10515600" cy="5088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rPr>
              <a:t>Automated Workflows</a:t>
            </a:r>
            <a:endParaRPr sz="2800" b="1">
              <a:solidFill>
                <a:srgbClr val="FFFFFF"/>
              </a:solidFill>
            </a:endParaRPr>
          </a:p>
        </p:txBody>
      </p:sp>
      <p:sp>
        <p:nvSpPr>
          <p:cNvPr id="887" name="Google Shape;887;p14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8" name="Google Shape;888;p145"/>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3" name="Google Shape;889;p145">
            <a:extLst>
              <a:ext uri="{FF2B5EF4-FFF2-40B4-BE49-F238E27FC236}">
                <a16:creationId xmlns:a16="http://schemas.microsoft.com/office/drawing/2014/main" id="{E7904E62-3E9C-35C9-4109-487A2BA5B7CC}"/>
              </a:ext>
            </a:extLst>
          </p:cNvPr>
          <p:cNvSpPr txBox="1"/>
          <p:nvPr/>
        </p:nvSpPr>
        <p:spPr>
          <a:xfrm>
            <a:off x="173474" y="670775"/>
            <a:ext cx="11572211" cy="1785074"/>
          </a:xfrm>
          <a:prstGeom prst="rect">
            <a:avLst/>
          </a:prstGeom>
          <a:noFill/>
          <a:ln>
            <a:noFill/>
          </a:ln>
        </p:spPr>
        <p:txBody>
          <a:bodyPr spcFirstLastPara="1" wrap="square" lIns="91425" tIns="91425" rIns="91425" bIns="91425" anchor="t" anchorCtr="0">
            <a:spAutoFit/>
          </a:bodyPr>
          <a:lstStyle/>
          <a:p>
            <a:pPr lvl="0" algn="l" rtl="0">
              <a:spcBef>
                <a:spcPts val="0"/>
              </a:spcBef>
              <a:spcAft>
                <a:spcPts val="0"/>
              </a:spcAft>
              <a:buClr>
                <a:schemeClr val="dk1"/>
              </a:buClr>
              <a:buSzPts val="1100"/>
            </a:pPr>
            <a:r>
              <a:rPr lang="en-US" sz="2800" b="1" dirty="0">
                <a:solidFill>
                  <a:sysClr val="windowText" lastClr="000000"/>
                </a:solidFill>
                <a:latin typeface="Calibri"/>
                <a:ea typeface="Calibri"/>
                <a:cs typeface="Calibri"/>
                <a:sym typeface="Calibri"/>
              </a:rPr>
              <a:t>Automated Workflow</a:t>
            </a:r>
            <a:r>
              <a:rPr lang="en-US" sz="2800" dirty="0">
                <a:solidFill>
                  <a:sysClr val="windowText" lastClr="000000"/>
                </a:solidFill>
                <a:latin typeface="Calibri"/>
                <a:ea typeface="Calibri"/>
                <a:cs typeface="Calibri"/>
                <a:sym typeface="Calibri"/>
              </a:rPr>
              <a:t> allow you to save valuable time by automating manual tasks through actions such as:</a:t>
            </a:r>
          </a:p>
          <a:p>
            <a:pPr lvl="0" algn="l" rtl="0">
              <a:spcBef>
                <a:spcPts val="0"/>
              </a:spcBef>
              <a:spcAft>
                <a:spcPts val="0"/>
              </a:spcAft>
              <a:buClr>
                <a:schemeClr val="dk1"/>
              </a:buClr>
              <a:buSzPts val="1100"/>
            </a:pPr>
            <a:endParaRPr lang="en-US" sz="2800" dirty="0">
              <a:solidFill>
                <a:sysClr val="windowText" lastClr="000000"/>
              </a:solidFill>
              <a:latin typeface="Calibri"/>
              <a:ea typeface="Calibri"/>
              <a:cs typeface="Calibri"/>
              <a:sym typeface="Calibri"/>
            </a:endParaRPr>
          </a:p>
          <a:p>
            <a:pPr lvl="0" algn="l" rtl="0">
              <a:spcBef>
                <a:spcPts val="0"/>
              </a:spcBef>
              <a:spcAft>
                <a:spcPts val="0"/>
              </a:spcAft>
            </a:pPr>
            <a:endParaRPr sz="2000" dirty="0">
              <a:solidFill>
                <a:sysClr val="windowText" lastClr="000000"/>
              </a:solidFill>
            </a:endParaRPr>
          </a:p>
        </p:txBody>
      </p:sp>
      <p:pic>
        <p:nvPicPr>
          <p:cNvPr id="9" name="Picture 8">
            <a:extLst>
              <a:ext uri="{FF2B5EF4-FFF2-40B4-BE49-F238E27FC236}">
                <a16:creationId xmlns:a16="http://schemas.microsoft.com/office/drawing/2014/main" id="{CD71A8F6-BA6B-A55F-4B3E-D17FB989B77F}"/>
              </a:ext>
            </a:extLst>
          </p:cNvPr>
          <p:cNvPicPr>
            <a:picLocks noChangeAspect="1"/>
          </p:cNvPicPr>
          <p:nvPr/>
        </p:nvPicPr>
        <p:blipFill>
          <a:blip r:embed="rId4"/>
          <a:stretch>
            <a:fillRect/>
          </a:stretch>
        </p:blipFill>
        <p:spPr>
          <a:xfrm>
            <a:off x="914398" y="1874035"/>
            <a:ext cx="9644743" cy="4078141"/>
          </a:xfrm>
          <a:prstGeom prst="rect">
            <a:avLst/>
          </a:prstGeom>
          <a:effectLst>
            <a:outerShdw blurRad="50800" dist="38100" dir="2700000" algn="tl" rotWithShape="0">
              <a:prstClr val="black">
                <a:alpha val="40000"/>
              </a:prstClr>
            </a:outerShdw>
          </a:effectLst>
        </p:spPr>
      </p:pic>
      <p:pic>
        <p:nvPicPr>
          <p:cNvPr id="10" name="Google Shape;890;p145">
            <a:extLst>
              <a:ext uri="{FF2B5EF4-FFF2-40B4-BE49-F238E27FC236}">
                <a16:creationId xmlns:a16="http://schemas.microsoft.com/office/drawing/2014/main" id="{F5D53CCE-3AD5-0847-D896-6D10A0A4CE18}"/>
              </a:ext>
            </a:extLst>
          </p:cNvPr>
          <p:cNvPicPr preferRelativeResize="0"/>
          <p:nvPr/>
        </p:nvPicPr>
        <p:blipFill>
          <a:blip r:embed="rId5">
            <a:alphaModFix/>
          </a:blip>
          <a:stretch>
            <a:fillRect/>
          </a:stretch>
        </p:blipFill>
        <p:spPr>
          <a:xfrm>
            <a:off x="3781539" y="1563312"/>
            <a:ext cx="5823388" cy="3828339"/>
          </a:xfrm>
          <a:prstGeom prst="rect">
            <a:avLst/>
          </a:prstGeom>
          <a:noFill/>
          <a:ln w="9525" cap="flat" cmpd="sng">
            <a:solidFill>
              <a:srgbClr val="888888"/>
            </a:solidFill>
            <a:prstDash val="solid"/>
            <a:round/>
            <a:headEnd type="none" w="sm" len="sm"/>
            <a:tailEnd type="none" w="sm" len="sm"/>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09724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Google Shape;884;p145"/>
          <p:cNvSpPr txBox="1">
            <a:spLocks noGrp="1"/>
          </p:cNvSpPr>
          <p:nvPr>
            <p:ph type="title"/>
          </p:nvPr>
        </p:nvSpPr>
        <p:spPr>
          <a:xfrm>
            <a:off x="143225" y="-22650"/>
            <a:ext cx="10515600" cy="5088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rPr>
              <a:t>Automated Workflows</a:t>
            </a:r>
            <a:endParaRPr sz="2800" b="1">
              <a:solidFill>
                <a:srgbClr val="FFFFFF"/>
              </a:solidFill>
            </a:endParaRPr>
          </a:p>
        </p:txBody>
      </p:sp>
      <p:graphicFrame>
        <p:nvGraphicFramePr>
          <p:cNvPr id="2" name="Diagram 1">
            <a:extLst>
              <a:ext uri="{FF2B5EF4-FFF2-40B4-BE49-F238E27FC236}">
                <a16:creationId xmlns:a16="http://schemas.microsoft.com/office/drawing/2014/main" id="{B7828326-D884-79FD-B34C-F46062AEBD4C}"/>
              </a:ext>
            </a:extLst>
          </p:cNvPr>
          <p:cNvGraphicFramePr/>
          <p:nvPr>
            <p:extLst>
              <p:ext uri="{D42A27DB-BD31-4B8C-83A1-F6EECF244321}">
                <p14:modId xmlns:p14="http://schemas.microsoft.com/office/powerpoint/2010/main" val="3030223502"/>
              </p:ext>
            </p:extLst>
          </p:nvPr>
        </p:nvGraphicFramePr>
        <p:xfrm>
          <a:off x="256432" y="902617"/>
          <a:ext cx="3314082" cy="42463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87" name="Google Shape;887;p14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8" name="Google Shape;888;p145"/>
          <p:cNvPicPr preferRelativeResize="0"/>
          <p:nvPr/>
        </p:nvPicPr>
        <p:blipFill rotWithShape="1">
          <a:blip r:embed="rId8">
            <a:alphaModFix/>
          </a:blip>
          <a:srcRect/>
          <a:stretch/>
        </p:blipFill>
        <p:spPr>
          <a:xfrm>
            <a:off x="10094784" y="6426814"/>
            <a:ext cx="1828801" cy="368300"/>
          </a:xfrm>
          <a:prstGeom prst="rect">
            <a:avLst/>
          </a:prstGeom>
          <a:noFill/>
          <a:ln>
            <a:noFill/>
          </a:ln>
        </p:spPr>
      </p:pic>
      <p:pic>
        <p:nvPicPr>
          <p:cNvPr id="4" name="Picture 3">
            <a:extLst>
              <a:ext uri="{FF2B5EF4-FFF2-40B4-BE49-F238E27FC236}">
                <a16:creationId xmlns:a16="http://schemas.microsoft.com/office/drawing/2014/main" id="{0646B9AC-DDD1-9C12-AC7B-59BBF883AC12}"/>
              </a:ext>
            </a:extLst>
          </p:cNvPr>
          <p:cNvPicPr>
            <a:picLocks noChangeAspect="1"/>
          </p:cNvPicPr>
          <p:nvPr/>
        </p:nvPicPr>
        <p:blipFill>
          <a:blip r:embed="rId9"/>
          <a:stretch>
            <a:fillRect/>
          </a:stretch>
        </p:blipFill>
        <p:spPr>
          <a:xfrm>
            <a:off x="3823428" y="716866"/>
            <a:ext cx="4545143" cy="5401597"/>
          </a:xfrm>
          <a:prstGeom prst="rect">
            <a:avLst/>
          </a:prstGeom>
        </p:spPr>
      </p:pic>
      <p:pic>
        <p:nvPicPr>
          <p:cNvPr id="6" name="Picture 5">
            <a:extLst>
              <a:ext uri="{FF2B5EF4-FFF2-40B4-BE49-F238E27FC236}">
                <a16:creationId xmlns:a16="http://schemas.microsoft.com/office/drawing/2014/main" id="{F8A85C8A-1247-6943-CC1E-AB198FD2F576}"/>
              </a:ext>
            </a:extLst>
          </p:cNvPr>
          <p:cNvPicPr>
            <a:picLocks noChangeAspect="1"/>
          </p:cNvPicPr>
          <p:nvPr/>
        </p:nvPicPr>
        <p:blipFill>
          <a:blip r:embed="rId10"/>
          <a:stretch>
            <a:fillRect/>
          </a:stretch>
        </p:blipFill>
        <p:spPr>
          <a:xfrm>
            <a:off x="8368571" y="653998"/>
            <a:ext cx="3892172" cy="5278715"/>
          </a:xfrm>
          <a:prstGeom prst="rect">
            <a:avLst/>
          </a:prstGeom>
        </p:spPr>
      </p:pic>
    </p:spTree>
    <p:extLst>
      <p:ext uri="{BB962C8B-B14F-4D97-AF65-F5344CB8AC3E}">
        <p14:creationId xmlns:p14="http://schemas.microsoft.com/office/powerpoint/2010/main" val="1898054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883"/>
        <p:cNvGrpSpPr/>
        <p:nvPr/>
      </p:nvGrpSpPr>
      <p:grpSpPr>
        <a:xfrm>
          <a:off x="0" y="0"/>
          <a:ext cx="0" cy="0"/>
          <a:chOff x="0" y="0"/>
          <a:chExt cx="0" cy="0"/>
        </a:xfrm>
      </p:grpSpPr>
      <p:sp>
        <p:nvSpPr>
          <p:cNvPr id="884" name="Google Shape;884;p145"/>
          <p:cNvSpPr txBox="1">
            <a:spLocks noGrp="1"/>
          </p:cNvSpPr>
          <p:nvPr>
            <p:ph type="title"/>
          </p:nvPr>
        </p:nvSpPr>
        <p:spPr>
          <a:xfrm>
            <a:off x="143225" y="-22650"/>
            <a:ext cx="10515600" cy="508800"/>
          </a:xfrm>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700"/>
              <a:buNone/>
            </a:pPr>
            <a:r>
              <a:rPr lang="en-US" sz="2800" b="1">
                <a:solidFill>
                  <a:srgbClr val="FFFFFF"/>
                </a:solidFill>
              </a:rPr>
              <a:t>Automated Workflows</a:t>
            </a:r>
            <a:endParaRPr sz="2800" b="1">
              <a:solidFill>
                <a:srgbClr val="FFFFFF"/>
              </a:solidFill>
            </a:endParaRPr>
          </a:p>
        </p:txBody>
      </p:sp>
      <p:sp>
        <p:nvSpPr>
          <p:cNvPr id="885" name="Google Shape;885;p145"/>
          <p:cNvSpPr/>
          <p:nvPr/>
        </p:nvSpPr>
        <p:spPr>
          <a:xfrm>
            <a:off x="0" y="458725"/>
            <a:ext cx="4001400" cy="5890500"/>
          </a:xfrm>
          <a:prstGeom prst="rect">
            <a:avLst/>
          </a:prstGeom>
          <a:solidFill>
            <a:srgbClr val="004A70"/>
          </a:solidFill>
          <a:ln>
            <a:noFill/>
          </a:ln>
        </p:spPr>
        <p:txBody>
          <a:bodyPr spcFirstLastPara="1" wrap="square" lIns="91425" tIns="45700" rIns="91425" bIns="45700" anchor="t" anchorCtr="0">
            <a:noAutofit/>
          </a:bodyPr>
          <a:lstStyle/>
          <a:p>
            <a:pPr marL="457200" lvl="0" indent="0" algn="l" rtl="0">
              <a:spcBef>
                <a:spcPts val="0"/>
              </a:spcBef>
              <a:spcAft>
                <a:spcPts val="0"/>
              </a:spcAft>
              <a:buNone/>
            </a:pPr>
            <a:br>
              <a:rPr lang="en-US" sz="1900" b="1">
                <a:solidFill>
                  <a:schemeClr val="lt1"/>
                </a:solidFill>
                <a:latin typeface="Calibri"/>
                <a:ea typeface="Calibri"/>
                <a:cs typeface="Calibri"/>
                <a:sym typeface="Calibri"/>
              </a:rPr>
            </a:br>
            <a:br>
              <a:rPr lang="en-US" sz="1900" b="1">
                <a:solidFill>
                  <a:schemeClr val="lt1"/>
                </a:solidFill>
                <a:latin typeface="Calibri"/>
                <a:ea typeface="Calibri"/>
                <a:cs typeface="Calibri"/>
                <a:sym typeface="Calibri"/>
              </a:rPr>
            </a:br>
            <a:endParaRPr sz="1900">
              <a:solidFill>
                <a:schemeClr val="lt1"/>
              </a:solidFill>
              <a:latin typeface="Calibri"/>
              <a:ea typeface="Calibri"/>
              <a:cs typeface="Calibri"/>
              <a:sym typeface="Calibri"/>
            </a:endParaRPr>
          </a:p>
        </p:txBody>
      </p:sp>
      <p:sp>
        <p:nvSpPr>
          <p:cNvPr id="886" name="Google Shape;886;p145"/>
          <p:cNvSpPr/>
          <p:nvPr/>
        </p:nvSpPr>
        <p:spPr>
          <a:xfrm>
            <a:off x="8879350" y="1269325"/>
            <a:ext cx="3136800" cy="3661500"/>
          </a:xfrm>
          <a:prstGeom prst="roundRect">
            <a:avLst>
              <a:gd name="adj" fmla="val 16667"/>
            </a:avLst>
          </a:prstGeom>
          <a:solidFill>
            <a:srgbClr val="004A70"/>
          </a:solid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2000" b="1">
                <a:solidFill>
                  <a:schemeClr val="lt1"/>
                </a:solidFill>
                <a:latin typeface="Calibri"/>
                <a:ea typeface="Calibri"/>
                <a:cs typeface="Calibri"/>
                <a:sym typeface="Calibri"/>
              </a:rPr>
              <a:t>Parts of a Workflow</a:t>
            </a:r>
            <a:br>
              <a:rPr lang="en-US" sz="2000" b="1">
                <a:solidFill>
                  <a:schemeClr val="lt1"/>
                </a:solidFill>
                <a:latin typeface="Calibri"/>
                <a:ea typeface="Calibri"/>
                <a:cs typeface="Calibri"/>
                <a:sym typeface="Calibri"/>
              </a:rPr>
            </a:br>
            <a:endParaRPr sz="20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b="1">
                <a:solidFill>
                  <a:schemeClr val="lt1"/>
                </a:solidFill>
                <a:latin typeface="Calibri"/>
                <a:ea typeface="Calibri"/>
                <a:cs typeface="Calibri"/>
                <a:sym typeface="Calibri"/>
              </a:rPr>
              <a:t>Trigger</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When this happens</a:t>
            </a:r>
            <a:br>
              <a:rPr lang="en-US" sz="1800">
                <a:solidFill>
                  <a:schemeClr val="lt1"/>
                </a:solidFill>
                <a:latin typeface="Calibri"/>
                <a:ea typeface="Calibri"/>
                <a:cs typeface="Calibri"/>
                <a:sym typeface="Calibri"/>
              </a:rPr>
            </a:br>
            <a:endParaRPr sz="18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b="1">
                <a:solidFill>
                  <a:schemeClr val="lt1"/>
                </a:solidFill>
                <a:latin typeface="Calibri"/>
                <a:ea typeface="Calibri"/>
                <a:cs typeface="Calibri"/>
                <a:sym typeface="Calibri"/>
              </a:rPr>
              <a:t>Condition</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On this condition</a:t>
            </a:r>
            <a:br>
              <a:rPr lang="en-US" sz="1800">
                <a:solidFill>
                  <a:schemeClr val="lt1"/>
                </a:solidFill>
                <a:latin typeface="Calibri"/>
                <a:ea typeface="Calibri"/>
                <a:cs typeface="Calibri"/>
                <a:sym typeface="Calibri"/>
              </a:rPr>
            </a:br>
            <a:endParaRPr sz="1800">
              <a:solidFill>
                <a:schemeClr val="lt1"/>
              </a:solidFill>
              <a:latin typeface="Calibri"/>
              <a:ea typeface="Calibri"/>
              <a:cs typeface="Calibri"/>
              <a:sym typeface="Calibri"/>
            </a:endParaRPr>
          </a:p>
          <a:p>
            <a:pPr marL="457200" lvl="0" indent="-342900" algn="l" rtl="0">
              <a:spcBef>
                <a:spcPts val="0"/>
              </a:spcBef>
              <a:spcAft>
                <a:spcPts val="0"/>
              </a:spcAft>
              <a:buClr>
                <a:schemeClr val="lt1"/>
              </a:buClr>
              <a:buSzPts val="1800"/>
              <a:buFont typeface="Calibri"/>
              <a:buChar char="●"/>
            </a:pPr>
            <a:r>
              <a:rPr lang="en-US" sz="1800" b="1">
                <a:solidFill>
                  <a:schemeClr val="lt1"/>
                </a:solidFill>
                <a:latin typeface="Calibri"/>
                <a:ea typeface="Calibri"/>
                <a:cs typeface="Calibri"/>
                <a:sym typeface="Calibri"/>
              </a:rPr>
              <a:t>Action</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Do this</a:t>
            </a:r>
            <a:endParaRPr sz="1800">
              <a:solidFill>
                <a:schemeClr val="lt1"/>
              </a:solidFill>
              <a:latin typeface="Calibri"/>
              <a:ea typeface="Calibri"/>
              <a:cs typeface="Calibri"/>
              <a:sym typeface="Calibri"/>
            </a:endParaRPr>
          </a:p>
        </p:txBody>
      </p:sp>
      <p:sp>
        <p:nvSpPr>
          <p:cNvPr id="887" name="Google Shape;887;p14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88" name="Google Shape;888;p145"/>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889" name="Google Shape;889;p145"/>
          <p:cNvSpPr txBox="1"/>
          <p:nvPr/>
        </p:nvSpPr>
        <p:spPr>
          <a:xfrm>
            <a:off x="173475" y="670775"/>
            <a:ext cx="3688800" cy="5079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US" sz="1900" b="1">
                <a:solidFill>
                  <a:schemeClr val="lt1"/>
                </a:solidFill>
                <a:latin typeface="Calibri"/>
                <a:ea typeface="Calibri"/>
                <a:cs typeface="Calibri"/>
                <a:sym typeface="Calibri"/>
              </a:rPr>
              <a:t>Automated Workflow</a:t>
            </a:r>
            <a:r>
              <a:rPr lang="en-US" sz="1900">
                <a:solidFill>
                  <a:schemeClr val="lt1"/>
                </a:solidFill>
                <a:latin typeface="Calibri"/>
                <a:ea typeface="Calibri"/>
                <a:cs typeface="Calibri"/>
                <a:sym typeface="Calibri"/>
              </a:rPr>
              <a:t> allow you to save valuable time by automating manual tasks through actions such as:</a:t>
            </a:r>
            <a:br>
              <a:rPr lang="en-US" sz="1900">
                <a:solidFill>
                  <a:schemeClr val="lt1"/>
                </a:solidFill>
                <a:latin typeface="Calibri"/>
                <a:ea typeface="Calibri"/>
                <a:cs typeface="Calibri"/>
                <a:sym typeface="Calibri"/>
              </a:rPr>
            </a:b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Alerts</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Reminders</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Assign people to tasks</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Change a cell value</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Record the current date</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Clear a cell value</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Request an update</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Set up an Approval Workflow</a:t>
            </a:r>
            <a:endParaRPr sz="1900">
              <a:solidFill>
                <a:schemeClr val="lt1"/>
              </a:solidFill>
              <a:latin typeface="Calibri"/>
              <a:ea typeface="Calibri"/>
              <a:cs typeface="Calibri"/>
              <a:sym typeface="Calibri"/>
            </a:endParaRPr>
          </a:p>
          <a:p>
            <a:pPr marL="914400" lvl="0" indent="-349250" algn="l" rtl="0">
              <a:spcBef>
                <a:spcPts val="0"/>
              </a:spcBef>
              <a:spcAft>
                <a:spcPts val="0"/>
              </a:spcAft>
              <a:buClr>
                <a:schemeClr val="lt1"/>
              </a:buClr>
              <a:buSzPts val="1900"/>
              <a:buFont typeface="Calibri"/>
              <a:buChar char="●"/>
            </a:pPr>
            <a:r>
              <a:rPr lang="en-US" sz="1900">
                <a:solidFill>
                  <a:schemeClr val="lt1"/>
                </a:solidFill>
                <a:latin typeface="Calibri"/>
                <a:ea typeface="Calibri"/>
                <a:cs typeface="Calibri"/>
                <a:sym typeface="Calibri"/>
              </a:rPr>
              <a:t>Send an alert to Slack or Microsoft Teams</a:t>
            </a:r>
            <a:endParaRPr sz="1900">
              <a:solidFill>
                <a:schemeClr val="lt1"/>
              </a:solidFill>
              <a:latin typeface="Calibri"/>
              <a:ea typeface="Calibri"/>
              <a:cs typeface="Calibri"/>
              <a:sym typeface="Calibri"/>
            </a:endParaRPr>
          </a:p>
          <a:p>
            <a:pPr marL="0" lvl="0" indent="0" algn="l" rtl="0">
              <a:spcBef>
                <a:spcPts val="0"/>
              </a:spcBef>
              <a:spcAft>
                <a:spcPts val="0"/>
              </a:spcAft>
              <a:buNone/>
            </a:pPr>
            <a:endParaRPr/>
          </a:p>
        </p:txBody>
      </p:sp>
      <p:pic>
        <p:nvPicPr>
          <p:cNvPr id="890" name="Google Shape;890;p145"/>
          <p:cNvPicPr preferRelativeResize="0"/>
          <p:nvPr/>
        </p:nvPicPr>
        <p:blipFill>
          <a:blip r:embed="rId4">
            <a:alphaModFix/>
          </a:blip>
          <a:stretch>
            <a:fillRect/>
          </a:stretch>
        </p:blipFill>
        <p:spPr>
          <a:xfrm>
            <a:off x="4153800" y="1521580"/>
            <a:ext cx="4573150" cy="3006423"/>
          </a:xfrm>
          <a:prstGeom prst="rect">
            <a:avLst/>
          </a:prstGeom>
          <a:noFill/>
          <a:ln w="9525" cap="flat" cmpd="sng">
            <a:solidFill>
              <a:srgbClr val="888888"/>
            </a:solidFill>
            <a:prstDash val="solid"/>
            <a:round/>
            <a:headEnd type="none" w="sm" len="sm"/>
            <a:tailEnd type="none" w="sm" len="sm"/>
          </a:ln>
        </p:spPr>
      </p:pic>
      <p:sp>
        <p:nvSpPr>
          <p:cNvPr id="891" name="Google Shape;891;p145"/>
          <p:cNvSpPr txBox="1"/>
          <p:nvPr/>
        </p:nvSpPr>
        <p:spPr>
          <a:xfrm>
            <a:off x="4883676" y="2249125"/>
            <a:ext cx="2439300" cy="3684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0648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pic>
        <p:nvPicPr>
          <p:cNvPr id="897" name="Google Shape;897;p146"/>
          <p:cNvPicPr preferRelativeResize="0"/>
          <p:nvPr/>
        </p:nvPicPr>
        <p:blipFill>
          <a:blip r:embed="rId3">
            <a:alphaModFix/>
          </a:blip>
          <a:stretch>
            <a:fillRect/>
          </a:stretch>
        </p:blipFill>
        <p:spPr>
          <a:xfrm>
            <a:off x="337947" y="992325"/>
            <a:ext cx="2957574" cy="2822651"/>
          </a:xfrm>
          <a:prstGeom prst="rect">
            <a:avLst/>
          </a:prstGeom>
          <a:noFill/>
          <a:ln w="9525" cap="flat" cmpd="sng">
            <a:solidFill>
              <a:srgbClr val="999999"/>
            </a:solidFill>
            <a:prstDash val="solid"/>
            <a:round/>
            <a:headEnd type="none" w="sm" len="sm"/>
            <a:tailEnd type="none" w="sm" len="sm"/>
          </a:ln>
        </p:spPr>
      </p:pic>
      <p:sp>
        <p:nvSpPr>
          <p:cNvPr id="898" name="Google Shape;898;p146"/>
          <p:cNvSpPr txBox="1">
            <a:spLocks noGrp="1"/>
          </p:cNvSpPr>
          <p:nvPr>
            <p:ph type="title" idx="4294967295"/>
          </p:nvPr>
        </p:nvSpPr>
        <p:spPr>
          <a:xfrm>
            <a:off x="76150" y="-139950"/>
            <a:ext cx="4152600" cy="4716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latin typeface="Calibri"/>
                <a:ea typeface="Calibri"/>
                <a:cs typeface="Calibri"/>
                <a:sym typeface="Calibri"/>
              </a:rPr>
              <a:t>Request an Approval</a:t>
            </a:r>
            <a:endParaRPr sz="3000" b="1">
              <a:solidFill>
                <a:srgbClr val="FFFFFF"/>
              </a:solidFill>
              <a:latin typeface="Calibri"/>
              <a:ea typeface="Calibri"/>
              <a:cs typeface="Calibri"/>
              <a:sym typeface="Calibri"/>
            </a:endParaRPr>
          </a:p>
        </p:txBody>
      </p:sp>
      <p:sp>
        <p:nvSpPr>
          <p:cNvPr id="899" name="Google Shape;899;p146"/>
          <p:cNvSpPr/>
          <p:nvPr/>
        </p:nvSpPr>
        <p:spPr>
          <a:xfrm>
            <a:off x="8291200" y="2839250"/>
            <a:ext cx="3789300" cy="1516200"/>
          </a:xfrm>
          <a:prstGeom prst="roundRect">
            <a:avLst>
              <a:gd name="adj" fmla="val 16667"/>
            </a:avLst>
          </a:prstGeom>
          <a:solidFill>
            <a:srgbClr val="1C4587"/>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2000" b="1">
                <a:solidFill>
                  <a:schemeClr val="lt1"/>
                </a:solidFill>
                <a:latin typeface="Source Sans Pro"/>
                <a:ea typeface="Source Sans Pro"/>
                <a:cs typeface="Source Sans Pro"/>
                <a:sym typeface="Source Sans Pro"/>
              </a:rPr>
              <a:t>Next Steps</a:t>
            </a:r>
            <a:endParaRPr sz="20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r>
              <a:rPr lang="en-US" sz="1800">
                <a:solidFill>
                  <a:schemeClr val="lt1"/>
                </a:solidFill>
                <a:latin typeface="Source Sans Pro"/>
                <a:ea typeface="Source Sans Pro"/>
                <a:cs typeface="Source Sans Pro"/>
                <a:sym typeface="Source Sans Pro"/>
              </a:rPr>
              <a:t>Create another action or condition based on whether the row is approved or not.</a:t>
            </a:r>
            <a:endParaRPr sz="1800">
              <a:solidFill>
                <a:schemeClr val="lt1"/>
              </a:solidFill>
              <a:latin typeface="Source Sans Pro"/>
              <a:ea typeface="Source Sans Pro"/>
              <a:cs typeface="Source Sans Pro"/>
              <a:sym typeface="Source Sans Pro"/>
            </a:endParaRPr>
          </a:p>
        </p:txBody>
      </p:sp>
      <p:sp>
        <p:nvSpPr>
          <p:cNvPr id="900" name="Google Shape;900;p146"/>
          <p:cNvSpPr txBox="1"/>
          <p:nvPr/>
        </p:nvSpPr>
        <p:spPr>
          <a:xfrm>
            <a:off x="337961" y="2839250"/>
            <a:ext cx="2731200" cy="346200"/>
          </a:xfrm>
          <a:prstGeom prst="rect">
            <a:avLst/>
          </a:prstGeom>
          <a:noFill/>
          <a:ln w="19050" cap="flat" cmpd="sng">
            <a:solidFill>
              <a:srgbClr val="98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901" name="Google Shape;901;p146"/>
          <p:cNvPicPr preferRelativeResize="0"/>
          <p:nvPr/>
        </p:nvPicPr>
        <p:blipFill>
          <a:blip r:embed="rId4">
            <a:alphaModFix/>
          </a:blip>
          <a:stretch>
            <a:fillRect/>
          </a:stretch>
        </p:blipFill>
        <p:spPr>
          <a:xfrm>
            <a:off x="3918625" y="992313"/>
            <a:ext cx="4152563" cy="4134227"/>
          </a:xfrm>
          <a:prstGeom prst="rect">
            <a:avLst/>
          </a:prstGeom>
          <a:noFill/>
          <a:ln w="9525" cap="flat" cmpd="sng">
            <a:solidFill>
              <a:srgbClr val="999999"/>
            </a:solidFill>
            <a:prstDash val="solid"/>
            <a:round/>
            <a:headEnd type="none" w="sm" len="sm"/>
            <a:tailEnd type="none" w="sm" len="sm"/>
          </a:ln>
        </p:spPr>
      </p:pic>
      <p:pic>
        <p:nvPicPr>
          <p:cNvPr id="902" name="Google Shape;902;p146"/>
          <p:cNvPicPr preferRelativeResize="0"/>
          <p:nvPr/>
        </p:nvPicPr>
        <p:blipFill>
          <a:blip r:embed="rId5">
            <a:alphaModFix/>
          </a:blip>
          <a:stretch>
            <a:fillRect/>
          </a:stretch>
        </p:blipFill>
        <p:spPr>
          <a:xfrm>
            <a:off x="8291200" y="992325"/>
            <a:ext cx="3789350" cy="1331400"/>
          </a:xfrm>
          <a:prstGeom prst="rect">
            <a:avLst/>
          </a:prstGeom>
          <a:noFill/>
          <a:ln w="9525" cap="flat" cmpd="sng">
            <a:solidFill>
              <a:srgbClr val="999999"/>
            </a:solidFill>
            <a:prstDash val="solid"/>
            <a:round/>
            <a:headEnd type="none" w="sm" len="sm"/>
            <a:tailEnd type="none" w="sm" len="sm"/>
          </a:ln>
        </p:spPr>
      </p:pic>
      <p:sp>
        <p:nvSpPr>
          <p:cNvPr id="903" name="Google Shape;903;p146"/>
          <p:cNvSpPr/>
          <p:nvPr/>
        </p:nvSpPr>
        <p:spPr>
          <a:xfrm>
            <a:off x="111450" y="4062075"/>
            <a:ext cx="3385500" cy="1464300"/>
          </a:xfrm>
          <a:prstGeom prst="roundRect">
            <a:avLst>
              <a:gd name="adj" fmla="val 16667"/>
            </a:avLst>
          </a:prstGeom>
          <a:solidFill>
            <a:srgbClr val="1C4587"/>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2000" b="1">
                <a:solidFill>
                  <a:schemeClr val="lt1"/>
                </a:solidFill>
                <a:latin typeface="Source Sans Pro"/>
                <a:ea typeface="Source Sans Pro"/>
                <a:cs typeface="Source Sans Pro"/>
                <a:sym typeface="Source Sans Pro"/>
              </a:rPr>
              <a:t>Approval Workflow</a:t>
            </a:r>
            <a:endParaRPr sz="2000">
              <a:solidFill>
                <a:schemeClr val="lt1"/>
              </a:solidFill>
              <a:latin typeface="Source Sans Pro"/>
              <a:ea typeface="Source Sans Pro"/>
              <a:cs typeface="Source Sans Pro"/>
              <a:sym typeface="Source Sans Pro"/>
            </a:endParaRPr>
          </a:p>
          <a:p>
            <a:pPr marL="0" lvl="0" indent="0" algn="l" rtl="0">
              <a:spcBef>
                <a:spcPts val="0"/>
              </a:spcBef>
              <a:spcAft>
                <a:spcPts val="0"/>
              </a:spcAft>
              <a:buNone/>
            </a:pPr>
            <a:r>
              <a:rPr lang="en-US" sz="1800">
                <a:solidFill>
                  <a:schemeClr val="lt1"/>
                </a:solidFill>
                <a:latin typeface="Source Sans Pro"/>
                <a:ea typeface="Source Sans Pro"/>
                <a:cs typeface="Source Sans Pro"/>
                <a:sym typeface="Source Sans Pro"/>
              </a:rPr>
              <a:t>A new column will be created automatically based on an individual’s approval.</a:t>
            </a:r>
            <a:endParaRPr sz="1800">
              <a:solidFill>
                <a:schemeClr val="lt1"/>
              </a:solidFill>
              <a:latin typeface="Source Sans Pro"/>
              <a:ea typeface="Source Sans Pro"/>
              <a:cs typeface="Source Sans Pro"/>
              <a:sym typeface="Source Sans Pro"/>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REPORTS</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3756276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grpSp>
        <p:nvGrpSpPr>
          <p:cNvPr id="1077" name="Google Shape;1077;p156"/>
          <p:cNvGrpSpPr/>
          <p:nvPr/>
        </p:nvGrpSpPr>
        <p:grpSpPr>
          <a:xfrm>
            <a:off x="6937120" y="2583300"/>
            <a:ext cx="4813865" cy="3285999"/>
            <a:chOff x="187401" y="0"/>
            <a:chExt cx="3955843" cy="3600306"/>
          </a:xfrm>
        </p:grpSpPr>
        <p:sp>
          <p:nvSpPr>
            <p:cNvPr id="1078" name="Google Shape;1078;p156"/>
            <p:cNvSpPr/>
            <p:nvPr/>
          </p:nvSpPr>
          <p:spPr>
            <a:xfrm>
              <a:off x="187401" y="0"/>
              <a:ext cx="2122200" cy="2122200"/>
            </a:xfrm>
            <a:prstGeom prst="ellipse">
              <a:avLst/>
            </a:prstGeom>
            <a:solidFill>
              <a:srgbClr val="99ACBC">
                <a:alpha val="49800"/>
              </a:srgbClr>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latin typeface="Roboto"/>
                <a:ea typeface="Roboto"/>
                <a:cs typeface="Roboto"/>
                <a:sym typeface="Roboto"/>
              </a:endParaRPr>
            </a:p>
          </p:txBody>
        </p:sp>
        <p:sp>
          <p:nvSpPr>
            <p:cNvPr id="1079" name="Google Shape;1079;p156"/>
            <p:cNvSpPr txBox="1"/>
            <p:nvPr/>
          </p:nvSpPr>
          <p:spPr>
            <a:xfrm>
              <a:off x="498208" y="310803"/>
              <a:ext cx="1500600" cy="1500600"/>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000000"/>
                </a:buClr>
                <a:buSzPts val="3200"/>
                <a:buFont typeface="Roboto"/>
                <a:buNone/>
              </a:pPr>
              <a:r>
                <a:rPr lang="en-US" sz="2300">
                  <a:latin typeface="Roboto"/>
                  <a:ea typeface="Roboto"/>
                  <a:cs typeface="Roboto"/>
                  <a:sym typeface="Roboto"/>
                </a:rPr>
                <a:t>Purpose</a:t>
              </a:r>
              <a:endParaRPr sz="1000">
                <a:latin typeface="Roboto"/>
                <a:ea typeface="Roboto"/>
                <a:cs typeface="Roboto"/>
                <a:sym typeface="Roboto"/>
              </a:endParaRPr>
            </a:p>
          </p:txBody>
        </p:sp>
        <p:sp>
          <p:nvSpPr>
            <p:cNvPr id="1080" name="Google Shape;1080;p156"/>
            <p:cNvSpPr/>
            <p:nvPr/>
          </p:nvSpPr>
          <p:spPr>
            <a:xfrm>
              <a:off x="1092378" y="1478106"/>
              <a:ext cx="2122200" cy="2122200"/>
            </a:xfrm>
            <a:prstGeom prst="ellipse">
              <a:avLst/>
            </a:prstGeom>
            <a:solidFill>
              <a:srgbClr val="0E2947">
                <a:alpha val="49800"/>
              </a:srgbClr>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latin typeface="Roboto"/>
                <a:ea typeface="Roboto"/>
                <a:cs typeface="Roboto"/>
                <a:sym typeface="Roboto"/>
              </a:endParaRPr>
            </a:p>
          </p:txBody>
        </p:sp>
        <p:sp>
          <p:nvSpPr>
            <p:cNvPr id="1081" name="Google Shape;1081;p156"/>
            <p:cNvSpPr txBox="1"/>
            <p:nvPr/>
          </p:nvSpPr>
          <p:spPr>
            <a:xfrm>
              <a:off x="1261148" y="1788900"/>
              <a:ext cx="1766100" cy="1500600"/>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000000"/>
                </a:buClr>
                <a:buSzPts val="3200"/>
                <a:buFont typeface="Roboto"/>
                <a:buNone/>
              </a:pPr>
              <a:r>
                <a:rPr lang="en-US" sz="2300">
                  <a:solidFill>
                    <a:srgbClr val="000000"/>
                  </a:solidFill>
                  <a:latin typeface="Roboto"/>
                  <a:ea typeface="Roboto"/>
                  <a:cs typeface="Roboto"/>
                  <a:sym typeface="Roboto"/>
                </a:rPr>
                <a:t>Audience</a:t>
              </a:r>
              <a:endParaRPr sz="1000">
                <a:latin typeface="Roboto"/>
                <a:ea typeface="Roboto"/>
                <a:cs typeface="Roboto"/>
                <a:sym typeface="Roboto"/>
              </a:endParaRPr>
            </a:p>
          </p:txBody>
        </p:sp>
        <p:sp>
          <p:nvSpPr>
            <p:cNvPr id="1082" name="Google Shape;1082;p156"/>
            <p:cNvSpPr/>
            <p:nvPr/>
          </p:nvSpPr>
          <p:spPr>
            <a:xfrm>
              <a:off x="2021044" y="0"/>
              <a:ext cx="2122200" cy="2122200"/>
            </a:xfrm>
            <a:prstGeom prst="ellipse">
              <a:avLst/>
            </a:prstGeom>
            <a:solidFill>
              <a:srgbClr val="66829B">
                <a:alpha val="49800"/>
              </a:srgbClr>
            </a:solidFill>
            <a:ln w="25400"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a:latin typeface="Roboto"/>
                <a:ea typeface="Roboto"/>
                <a:cs typeface="Roboto"/>
                <a:sym typeface="Roboto"/>
              </a:endParaRPr>
            </a:p>
          </p:txBody>
        </p:sp>
        <p:sp>
          <p:nvSpPr>
            <p:cNvPr id="1083" name="Google Shape;1083;p156"/>
            <p:cNvSpPr txBox="1"/>
            <p:nvPr/>
          </p:nvSpPr>
          <p:spPr>
            <a:xfrm>
              <a:off x="2331851" y="310803"/>
              <a:ext cx="1500600" cy="1500600"/>
            </a:xfrm>
            <a:prstGeom prst="rect">
              <a:avLst/>
            </a:prstGeom>
            <a:noFill/>
            <a:ln>
              <a:noFill/>
            </a:ln>
          </p:spPr>
          <p:txBody>
            <a:bodyPr spcFirstLastPara="1" wrap="square" lIns="121900" tIns="121900" rIns="121900" bIns="121900" anchor="ctr" anchorCtr="0">
              <a:noAutofit/>
            </a:bodyPr>
            <a:lstStyle/>
            <a:p>
              <a:pPr marL="0" marR="0" lvl="0" indent="0" algn="ctr" rtl="0">
                <a:lnSpc>
                  <a:spcPct val="90000"/>
                </a:lnSpc>
                <a:spcBef>
                  <a:spcPts val="0"/>
                </a:spcBef>
                <a:spcAft>
                  <a:spcPts val="0"/>
                </a:spcAft>
                <a:buClr>
                  <a:srgbClr val="000000"/>
                </a:buClr>
                <a:buSzPts val="3200"/>
                <a:buFont typeface="Roboto"/>
                <a:buNone/>
              </a:pPr>
              <a:r>
                <a:rPr lang="en-US" sz="2300">
                  <a:latin typeface="Roboto"/>
                  <a:ea typeface="Roboto"/>
                  <a:cs typeface="Roboto"/>
                  <a:sym typeface="Roboto"/>
                </a:rPr>
                <a:t>Data</a:t>
              </a:r>
              <a:endParaRPr sz="1000">
                <a:latin typeface="Roboto"/>
                <a:ea typeface="Roboto"/>
                <a:cs typeface="Roboto"/>
                <a:sym typeface="Roboto"/>
              </a:endParaRPr>
            </a:p>
          </p:txBody>
        </p:sp>
      </p:grpSp>
      <p:sp>
        <p:nvSpPr>
          <p:cNvPr id="1084" name="Google Shape;1084;p156"/>
          <p:cNvSpPr/>
          <p:nvPr/>
        </p:nvSpPr>
        <p:spPr>
          <a:xfrm>
            <a:off x="810800" y="974700"/>
            <a:ext cx="10631700" cy="1074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Reports and Dashboards</a:t>
            </a:r>
            <a:r>
              <a:rPr lang="en-US" sz="1600">
                <a:solidFill>
                  <a:srgbClr val="000000"/>
                </a:solidFill>
              </a:rPr>
              <a:t> </a:t>
            </a:r>
            <a:r>
              <a:rPr lang="en-US" sz="1600"/>
              <a:t>both </a:t>
            </a:r>
            <a:r>
              <a:rPr lang="en-US" sz="1600">
                <a:solidFill>
                  <a:srgbClr val="000000"/>
                </a:solidFill>
              </a:rPr>
              <a:t>provide live visibility into your project.</a:t>
            </a:r>
            <a:endParaRPr sz="1600">
              <a:solidFill>
                <a:srgbClr val="000000"/>
              </a:solidFill>
            </a:endParaRPr>
          </a:p>
          <a:p>
            <a:pPr marL="0" lvl="0" indent="0" algn="l" rtl="0">
              <a:spcBef>
                <a:spcPts val="0"/>
              </a:spcBef>
              <a:spcAft>
                <a:spcPts val="0"/>
              </a:spcAft>
              <a:buNone/>
            </a:pPr>
            <a:endParaRPr sz="1600">
              <a:solidFill>
                <a:srgbClr val="000000"/>
              </a:solidFill>
            </a:endParaRPr>
          </a:p>
          <a:p>
            <a:pPr marL="0" lvl="0" indent="0" algn="l" rtl="0">
              <a:spcBef>
                <a:spcPts val="0"/>
              </a:spcBef>
              <a:spcAft>
                <a:spcPts val="0"/>
              </a:spcAft>
              <a:buNone/>
            </a:pPr>
            <a:r>
              <a:rPr lang="en-US" sz="1600">
                <a:solidFill>
                  <a:srgbClr val="000000"/>
                </a:solidFill>
              </a:rPr>
              <a:t>They can be shared with anyone, and gives you total control over what others see.</a:t>
            </a:r>
            <a:endParaRPr sz="1600"/>
          </a:p>
        </p:txBody>
      </p:sp>
      <p:sp>
        <p:nvSpPr>
          <p:cNvPr id="1085" name="Google Shape;1085;p156"/>
          <p:cNvSpPr/>
          <p:nvPr/>
        </p:nvSpPr>
        <p:spPr>
          <a:xfrm>
            <a:off x="810800" y="2854700"/>
            <a:ext cx="5595900" cy="2957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Three things to keep in mind:</a:t>
            </a:r>
            <a:endParaRPr sz="1600" b="1"/>
          </a:p>
          <a:p>
            <a:pPr marL="0" lvl="0" indent="0" algn="l" rtl="0">
              <a:spcBef>
                <a:spcPts val="0"/>
              </a:spcBef>
              <a:spcAft>
                <a:spcPts val="0"/>
              </a:spcAft>
              <a:buNone/>
            </a:pPr>
            <a:br>
              <a:rPr lang="en-US" sz="1600"/>
            </a:br>
            <a:r>
              <a:rPr lang="en-US" sz="1600" b="1">
                <a:solidFill>
                  <a:srgbClr val="000000"/>
                </a:solidFill>
              </a:rPr>
              <a:t>Purpose</a:t>
            </a:r>
            <a:br>
              <a:rPr lang="en-US" sz="1600">
                <a:solidFill>
                  <a:srgbClr val="000000"/>
                </a:solidFill>
              </a:rPr>
            </a:br>
            <a:r>
              <a:rPr lang="en-US" sz="1600">
                <a:solidFill>
                  <a:srgbClr val="000000"/>
                </a:solidFill>
              </a:rPr>
              <a:t>Why are you creating this?</a:t>
            </a:r>
            <a:endParaRPr sz="1600">
              <a:solidFill>
                <a:srgbClr val="000000"/>
              </a:solidFill>
            </a:endParaRPr>
          </a:p>
          <a:p>
            <a:pPr marL="0" lvl="0" indent="0" algn="l" rtl="0">
              <a:spcBef>
                <a:spcPts val="0"/>
              </a:spcBef>
              <a:spcAft>
                <a:spcPts val="0"/>
              </a:spcAft>
              <a:buNone/>
            </a:pPr>
            <a:endParaRPr sz="1600">
              <a:solidFill>
                <a:srgbClr val="000000"/>
              </a:solidFill>
            </a:endParaRPr>
          </a:p>
          <a:p>
            <a:pPr marL="0" lvl="0" indent="0" algn="l" rtl="0">
              <a:spcBef>
                <a:spcPts val="0"/>
              </a:spcBef>
              <a:spcAft>
                <a:spcPts val="0"/>
              </a:spcAft>
              <a:buNone/>
            </a:pPr>
            <a:r>
              <a:rPr lang="en-US" sz="1600" b="1">
                <a:solidFill>
                  <a:srgbClr val="000000"/>
                </a:solidFill>
              </a:rPr>
              <a:t>Audience</a:t>
            </a:r>
            <a:endParaRPr sz="1600" b="1">
              <a:solidFill>
                <a:srgbClr val="000000"/>
              </a:solidFill>
            </a:endParaRPr>
          </a:p>
          <a:p>
            <a:pPr marL="0" lvl="0" indent="0" algn="l" rtl="0">
              <a:spcBef>
                <a:spcPts val="0"/>
              </a:spcBef>
              <a:spcAft>
                <a:spcPts val="0"/>
              </a:spcAft>
              <a:buNone/>
            </a:pPr>
            <a:r>
              <a:rPr lang="en-US" sz="1600">
                <a:solidFill>
                  <a:srgbClr val="000000"/>
                </a:solidFill>
              </a:rPr>
              <a:t>Who are you creating this for?</a:t>
            </a:r>
            <a:endParaRPr sz="1600">
              <a:solidFill>
                <a:srgbClr val="000000"/>
              </a:solidFill>
            </a:endParaRPr>
          </a:p>
          <a:p>
            <a:pPr marL="0" lvl="0" indent="0" algn="l" rtl="0">
              <a:spcBef>
                <a:spcPts val="0"/>
              </a:spcBef>
              <a:spcAft>
                <a:spcPts val="0"/>
              </a:spcAft>
              <a:buNone/>
            </a:pPr>
            <a:endParaRPr sz="1600">
              <a:solidFill>
                <a:srgbClr val="000000"/>
              </a:solidFill>
            </a:endParaRPr>
          </a:p>
          <a:p>
            <a:pPr marL="0" lvl="0" indent="0" algn="l" rtl="0">
              <a:spcBef>
                <a:spcPts val="0"/>
              </a:spcBef>
              <a:spcAft>
                <a:spcPts val="0"/>
              </a:spcAft>
              <a:buNone/>
            </a:pPr>
            <a:r>
              <a:rPr lang="en-US" sz="1600" b="1">
                <a:solidFill>
                  <a:srgbClr val="000000"/>
                </a:solidFill>
              </a:rPr>
              <a:t>Data</a:t>
            </a:r>
            <a:endParaRPr sz="1600" b="1">
              <a:solidFill>
                <a:srgbClr val="000000"/>
              </a:solidFill>
            </a:endParaRPr>
          </a:p>
          <a:p>
            <a:pPr marL="0" lvl="0" indent="0" algn="l" rtl="0">
              <a:spcBef>
                <a:spcPts val="0"/>
              </a:spcBef>
              <a:spcAft>
                <a:spcPts val="0"/>
              </a:spcAft>
              <a:buNone/>
            </a:pPr>
            <a:r>
              <a:rPr lang="en-US" sz="1600">
                <a:solidFill>
                  <a:srgbClr val="000000"/>
                </a:solidFill>
              </a:rPr>
              <a:t>What information needs to be included?</a:t>
            </a:r>
            <a:endParaRPr sz="1600">
              <a:latin typeface="Source Sans Pro"/>
              <a:ea typeface="Source Sans Pro"/>
              <a:cs typeface="Source Sans Pro"/>
              <a:sym typeface="Source Sans Pro"/>
            </a:endParaRPr>
          </a:p>
        </p:txBody>
      </p:sp>
      <p:sp>
        <p:nvSpPr>
          <p:cNvPr id="1086" name="Google Shape;1086;p156"/>
          <p:cNvSpPr txBox="1"/>
          <p:nvPr/>
        </p:nvSpPr>
        <p:spPr>
          <a:xfrm>
            <a:off x="76200" y="-97200"/>
            <a:ext cx="10972800" cy="6510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3059"/>
              </a:buClr>
              <a:buSzPts val="4300"/>
              <a:buFont typeface="Open Sans ExtraBold"/>
              <a:buNone/>
            </a:pPr>
            <a:r>
              <a:rPr lang="en-US" sz="3000" b="1">
                <a:solidFill>
                  <a:srgbClr val="FFFFFF"/>
                </a:solidFill>
                <a:latin typeface="Source Sans Pro"/>
                <a:ea typeface="Source Sans Pro"/>
                <a:cs typeface="Source Sans Pro"/>
                <a:sym typeface="Source Sans Pro"/>
              </a:rPr>
              <a:t>Reports and Dashboards</a:t>
            </a:r>
            <a:endParaRPr sz="3000">
              <a:solidFill>
                <a:srgbClr val="FFFFFF"/>
              </a:solidFill>
              <a:latin typeface="Source Sans Pro"/>
              <a:ea typeface="Source Sans Pro"/>
              <a:cs typeface="Source Sans Pro"/>
              <a:sym typeface="Source Sans Pro"/>
            </a:endParaRPr>
          </a:p>
        </p:txBody>
      </p:sp>
      <p:grpSp>
        <p:nvGrpSpPr>
          <p:cNvPr id="1087" name="Google Shape;1087;p156"/>
          <p:cNvGrpSpPr/>
          <p:nvPr/>
        </p:nvGrpSpPr>
        <p:grpSpPr>
          <a:xfrm>
            <a:off x="0" y="6356581"/>
            <a:ext cx="12192000" cy="508800"/>
            <a:chOff x="0" y="6356581"/>
            <a:chExt cx="12192000" cy="508800"/>
          </a:xfrm>
        </p:grpSpPr>
        <p:sp>
          <p:nvSpPr>
            <p:cNvPr id="1088" name="Google Shape;1088;p156"/>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089" name="Google Shape;1089;p156"/>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sp>
        <p:nvSpPr>
          <p:cNvPr id="1090" name="Google Shape;1090;p156"/>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91" name="Google Shape;1091;p156"/>
          <p:cNvPicPr preferRelativeResize="0"/>
          <p:nvPr/>
        </p:nvPicPr>
        <p:blipFill rotWithShape="1">
          <a:blip r:embed="rId3">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157"/>
          <p:cNvSpPr txBox="1"/>
          <p:nvPr/>
        </p:nvSpPr>
        <p:spPr>
          <a:xfrm>
            <a:off x="877042" y="1054000"/>
            <a:ext cx="10437900" cy="969600"/>
          </a:xfrm>
          <a:prstGeom prst="rect">
            <a:avLst/>
          </a:prstGeom>
          <a:solidFill>
            <a:srgbClr val="D9EAD3"/>
          </a:solidFill>
          <a:ln>
            <a:noFill/>
          </a:ln>
        </p:spPr>
        <p:txBody>
          <a:bodyPr spcFirstLastPara="1" wrap="square" lIns="91425" tIns="91425" rIns="91425" bIns="91425" anchor="t" anchorCtr="0">
            <a:spAutoFit/>
          </a:bodyPr>
          <a:lstStyle/>
          <a:p>
            <a:pPr marL="457200" lvl="0" indent="-336550" algn="l" rtl="0">
              <a:spcBef>
                <a:spcPts val="36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Easily work with real-time data from across multiple sheets in a single view</a:t>
            </a:r>
            <a:endParaRPr sz="1700">
              <a:solidFill>
                <a:schemeClr val="dk1"/>
              </a:solidFill>
              <a:latin typeface="Roboto"/>
              <a:ea typeface="Roboto"/>
              <a:cs typeface="Roboto"/>
              <a:sym typeface="Roboto"/>
            </a:endParaRPr>
          </a:p>
          <a:p>
            <a:pPr marL="457200" lvl="0" indent="-336550" algn="l" rtl="0">
              <a:spcBef>
                <a:spcPts val="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Consolidate key tasks and milestones into a single overview to share with stakeholders</a:t>
            </a:r>
            <a:endParaRPr sz="1700">
              <a:solidFill>
                <a:schemeClr val="dk1"/>
              </a:solidFill>
              <a:latin typeface="Roboto"/>
              <a:ea typeface="Roboto"/>
              <a:cs typeface="Roboto"/>
              <a:sym typeface="Roboto"/>
            </a:endParaRPr>
          </a:p>
          <a:p>
            <a:pPr marL="457200" lvl="0" indent="-336550" algn="l" rtl="0">
              <a:spcBef>
                <a:spcPts val="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Create a customized view across various sheets</a:t>
            </a:r>
            <a:endParaRPr sz="1700">
              <a:solidFill>
                <a:schemeClr val="dk1"/>
              </a:solidFill>
              <a:latin typeface="Roboto"/>
              <a:ea typeface="Roboto"/>
              <a:cs typeface="Roboto"/>
              <a:sym typeface="Roboto"/>
            </a:endParaRPr>
          </a:p>
        </p:txBody>
      </p:sp>
      <p:sp>
        <p:nvSpPr>
          <p:cNvPr id="1097" name="Google Shape;1097;p157"/>
          <p:cNvSpPr txBox="1">
            <a:spLocks noGrp="1"/>
          </p:cNvSpPr>
          <p:nvPr>
            <p:ph type="title"/>
          </p:nvPr>
        </p:nvSpPr>
        <p:spPr>
          <a:xfrm>
            <a:off x="5065758" y="2872038"/>
            <a:ext cx="1917600" cy="483900"/>
          </a:xfrm>
          <a:prstGeom prst="rect">
            <a:avLst/>
          </a:prstGeom>
          <a:noFill/>
          <a:ln>
            <a:noFill/>
          </a:ln>
        </p:spPr>
        <p:txBody>
          <a:bodyPr spcFirstLastPara="1" wrap="square" lIns="0" tIns="45700" rIns="91425" bIns="45700" anchor="b" anchorCtr="0">
            <a:noAutofit/>
          </a:bodyPr>
          <a:lstStyle/>
          <a:p>
            <a:pPr marL="0" lvl="0" indent="0" algn="l" rtl="0">
              <a:lnSpc>
                <a:spcPct val="85000"/>
              </a:lnSpc>
              <a:spcBef>
                <a:spcPts val="0"/>
              </a:spcBef>
              <a:spcAft>
                <a:spcPts val="0"/>
              </a:spcAft>
              <a:buClr>
                <a:schemeClr val="lt2"/>
              </a:buClr>
              <a:buSzPts val="2400"/>
              <a:buFont typeface="Arial"/>
              <a:buNone/>
            </a:pPr>
            <a:r>
              <a:rPr lang="en-US" sz="2100" i="1"/>
              <a:t>Use Cases</a:t>
            </a:r>
            <a:endParaRPr sz="2100" i="1"/>
          </a:p>
        </p:txBody>
      </p:sp>
      <p:sp>
        <p:nvSpPr>
          <p:cNvPr id="1098" name="Google Shape;1098;p157"/>
          <p:cNvSpPr/>
          <p:nvPr/>
        </p:nvSpPr>
        <p:spPr>
          <a:xfrm>
            <a:off x="1194325" y="3508650"/>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Incomplete Tasks</a:t>
            </a:r>
            <a:endParaRPr sz="1600">
              <a:latin typeface="Roboto"/>
              <a:ea typeface="Roboto"/>
              <a:cs typeface="Roboto"/>
              <a:sym typeface="Roboto"/>
            </a:endParaRPr>
          </a:p>
        </p:txBody>
      </p:sp>
      <p:sp>
        <p:nvSpPr>
          <p:cNvPr id="1099" name="Google Shape;1099;p157"/>
          <p:cNvSpPr/>
          <p:nvPr/>
        </p:nvSpPr>
        <p:spPr>
          <a:xfrm>
            <a:off x="3619825" y="3508650"/>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Tasks due soon</a:t>
            </a:r>
            <a:endParaRPr sz="1600">
              <a:latin typeface="Roboto"/>
              <a:ea typeface="Roboto"/>
              <a:cs typeface="Roboto"/>
              <a:sym typeface="Roboto"/>
            </a:endParaRPr>
          </a:p>
        </p:txBody>
      </p:sp>
      <p:sp>
        <p:nvSpPr>
          <p:cNvPr id="1100" name="Google Shape;1100;p157"/>
          <p:cNvSpPr/>
          <p:nvPr/>
        </p:nvSpPr>
        <p:spPr>
          <a:xfrm>
            <a:off x="6045325" y="3508650"/>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Breakdown of projects per team</a:t>
            </a:r>
            <a:endParaRPr sz="1600">
              <a:latin typeface="Roboto"/>
              <a:ea typeface="Roboto"/>
              <a:cs typeface="Roboto"/>
              <a:sym typeface="Roboto"/>
            </a:endParaRPr>
          </a:p>
        </p:txBody>
      </p:sp>
      <p:sp>
        <p:nvSpPr>
          <p:cNvPr id="1101" name="Google Shape;1101;p157"/>
          <p:cNvSpPr/>
          <p:nvPr/>
        </p:nvSpPr>
        <p:spPr>
          <a:xfrm>
            <a:off x="3544025" y="4695300"/>
            <a:ext cx="22323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Breakdown </a:t>
            </a:r>
            <a:br>
              <a:rPr lang="en-US" sz="1600">
                <a:solidFill>
                  <a:schemeClr val="dk1"/>
                </a:solidFill>
                <a:latin typeface="Roboto"/>
                <a:ea typeface="Roboto"/>
                <a:cs typeface="Roboto"/>
                <a:sym typeface="Roboto"/>
              </a:rPr>
            </a:br>
            <a:r>
              <a:rPr lang="en-US" sz="1600">
                <a:solidFill>
                  <a:schemeClr val="dk1"/>
                </a:solidFill>
                <a:latin typeface="Roboto"/>
                <a:ea typeface="Roboto"/>
                <a:cs typeface="Roboto"/>
                <a:sym typeface="Roboto"/>
              </a:rPr>
              <a:t>of event registration</a:t>
            </a:r>
            <a:endParaRPr sz="1600">
              <a:latin typeface="Roboto"/>
              <a:ea typeface="Roboto"/>
              <a:cs typeface="Roboto"/>
              <a:sym typeface="Roboto"/>
            </a:endParaRPr>
          </a:p>
        </p:txBody>
      </p:sp>
      <p:sp>
        <p:nvSpPr>
          <p:cNvPr id="1102" name="Google Shape;1102;p157"/>
          <p:cNvSpPr/>
          <p:nvPr/>
        </p:nvSpPr>
        <p:spPr>
          <a:xfrm>
            <a:off x="8470825" y="3508650"/>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Financial breakdown per quarter</a:t>
            </a:r>
            <a:endParaRPr sz="1600">
              <a:latin typeface="Roboto"/>
              <a:ea typeface="Roboto"/>
              <a:cs typeface="Roboto"/>
              <a:sym typeface="Roboto"/>
            </a:endParaRPr>
          </a:p>
        </p:txBody>
      </p:sp>
      <p:sp>
        <p:nvSpPr>
          <p:cNvPr id="1103" name="Google Shape;1103;p157"/>
          <p:cNvSpPr/>
          <p:nvPr/>
        </p:nvSpPr>
        <p:spPr>
          <a:xfrm>
            <a:off x="6045325" y="4695300"/>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a:latin typeface="Roboto"/>
                <a:ea typeface="Roboto"/>
                <a:cs typeface="Roboto"/>
                <a:sym typeface="Roboto"/>
              </a:rPr>
              <a:t>And more!</a:t>
            </a:r>
            <a:endParaRPr sz="1600">
              <a:latin typeface="Roboto"/>
              <a:ea typeface="Roboto"/>
              <a:cs typeface="Roboto"/>
              <a:sym typeface="Roboto"/>
            </a:endParaRPr>
          </a:p>
        </p:txBody>
      </p:sp>
      <p:sp>
        <p:nvSpPr>
          <p:cNvPr id="1104" name="Google Shape;1104;p157"/>
          <p:cNvSpPr txBox="1">
            <a:spLocks noGrp="1"/>
          </p:cNvSpPr>
          <p:nvPr>
            <p:ph type="title"/>
          </p:nvPr>
        </p:nvSpPr>
        <p:spPr>
          <a:xfrm>
            <a:off x="86567" y="-72310"/>
            <a:ext cx="10625700" cy="50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000" b="1">
                <a:solidFill>
                  <a:srgbClr val="FFFFFF"/>
                </a:solidFill>
                <a:latin typeface="Source Sans Pro"/>
                <a:ea typeface="Source Sans Pro"/>
                <a:cs typeface="Source Sans Pro"/>
                <a:sym typeface="Source Sans Pro"/>
              </a:rPr>
              <a:t>What can you do with a Smartsheet Report?</a:t>
            </a:r>
            <a:endParaRPr sz="3000" b="1">
              <a:solidFill>
                <a:srgbClr val="FFFFFF"/>
              </a:solidFill>
              <a:latin typeface="Source Sans Pro"/>
              <a:ea typeface="Source Sans Pro"/>
              <a:cs typeface="Source Sans Pro"/>
              <a:sym typeface="Source Sans Pro"/>
            </a:endParaRPr>
          </a:p>
        </p:txBody>
      </p:sp>
      <p:grpSp>
        <p:nvGrpSpPr>
          <p:cNvPr id="1105" name="Google Shape;1105;p157"/>
          <p:cNvGrpSpPr/>
          <p:nvPr/>
        </p:nvGrpSpPr>
        <p:grpSpPr>
          <a:xfrm>
            <a:off x="0" y="6356581"/>
            <a:ext cx="12192000" cy="508800"/>
            <a:chOff x="0" y="6356581"/>
            <a:chExt cx="12192000" cy="508800"/>
          </a:xfrm>
        </p:grpSpPr>
        <p:sp>
          <p:nvSpPr>
            <p:cNvPr id="1106" name="Google Shape;1106;p157"/>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7" name="Google Shape;1107;p157"/>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sp>
        <p:nvSpPr>
          <p:cNvPr id="1108" name="Google Shape;1108;p157"/>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09" name="Google Shape;1109;p157"/>
          <p:cNvPicPr preferRelativeResize="0"/>
          <p:nvPr/>
        </p:nvPicPr>
        <p:blipFill rotWithShape="1">
          <a:blip r:embed="rId3">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97"/>
                                        </p:tgtEl>
                                        <p:attrNameLst>
                                          <p:attrName>style.visibility</p:attrName>
                                        </p:attrNameLst>
                                      </p:cBhvr>
                                      <p:to>
                                        <p:strVal val="visible"/>
                                      </p:to>
                                    </p:set>
                                    <p:animEffect transition="in" filter="fade">
                                      <p:cBhvr>
                                        <p:cTn id="7" dur="1000"/>
                                        <p:tgtEl>
                                          <p:spTgt spid="10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98"/>
                                        </p:tgtEl>
                                        <p:attrNameLst>
                                          <p:attrName>style.visibility</p:attrName>
                                        </p:attrNameLst>
                                      </p:cBhvr>
                                      <p:to>
                                        <p:strVal val="visible"/>
                                      </p:to>
                                    </p:set>
                                    <p:animEffect transition="in" filter="fade">
                                      <p:cBhvr>
                                        <p:cTn id="12" dur="1000"/>
                                        <p:tgtEl>
                                          <p:spTgt spid="109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99"/>
                                        </p:tgtEl>
                                        <p:attrNameLst>
                                          <p:attrName>style.visibility</p:attrName>
                                        </p:attrNameLst>
                                      </p:cBhvr>
                                      <p:to>
                                        <p:strVal val="visible"/>
                                      </p:to>
                                    </p:set>
                                    <p:animEffect transition="in" filter="fade">
                                      <p:cBhvr>
                                        <p:cTn id="17" dur="1000"/>
                                        <p:tgtEl>
                                          <p:spTgt spid="109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00"/>
                                        </p:tgtEl>
                                        <p:attrNameLst>
                                          <p:attrName>style.visibility</p:attrName>
                                        </p:attrNameLst>
                                      </p:cBhvr>
                                      <p:to>
                                        <p:strVal val="visible"/>
                                      </p:to>
                                    </p:set>
                                    <p:animEffect transition="in" filter="fade">
                                      <p:cBhvr>
                                        <p:cTn id="22" dur="1000"/>
                                        <p:tgtEl>
                                          <p:spTgt spid="11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102"/>
                                        </p:tgtEl>
                                        <p:attrNameLst>
                                          <p:attrName>style.visibility</p:attrName>
                                        </p:attrNameLst>
                                      </p:cBhvr>
                                      <p:to>
                                        <p:strVal val="visible"/>
                                      </p:to>
                                    </p:set>
                                    <p:animEffect transition="in" filter="fade">
                                      <p:cBhvr>
                                        <p:cTn id="27" dur="1000"/>
                                        <p:tgtEl>
                                          <p:spTgt spid="1102"/>
                                        </p:tgtEl>
                                      </p:cBhvr>
                                    </p:animEffect>
                                  </p:childTnLst>
                                </p:cTn>
                              </p:par>
                              <p:par>
                                <p:cTn id="28" presetID="10" presetClass="entr" presetSubtype="0" fill="hold" nodeType="withEffect">
                                  <p:stCondLst>
                                    <p:cond delay="0"/>
                                  </p:stCondLst>
                                  <p:childTnLst>
                                    <p:set>
                                      <p:cBhvr>
                                        <p:cTn id="29" dur="1" fill="hold">
                                          <p:stCondLst>
                                            <p:cond delay="0"/>
                                          </p:stCondLst>
                                        </p:cTn>
                                        <p:tgtEl>
                                          <p:spTgt spid="1101"/>
                                        </p:tgtEl>
                                        <p:attrNameLst>
                                          <p:attrName>style.visibility</p:attrName>
                                        </p:attrNameLst>
                                      </p:cBhvr>
                                      <p:to>
                                        <p:strVal val="visible"/>
                                      </p:to>
                                    </p:set>
                                    <p:animEffect transition="in" filter="fade">
                                      <p:cBhvr>
                                        <p:cTn id="30" dur="1000"/>
                                        <p:tgtEl>
                                          <p:spTgt spid="1101"/>
                                        </p:tgtEl>
                                      </p:cBhvr>
                                    </p:animEffect>
                                  </p:childTnLst>
                                </p:cTn>
                              </p:par>
                              <p:par>
                                <p:cTn id="31" presetID="10" presetClass="entr" presetSubtype="0" fill="hold" nodeType="withEffect">
                                  <p:stCondLst>
                                    <p:cond delay="0"/>
                                  </p:stCondLst>
                                  <p:childTnLst>
                                    <p:set>
                                      <p:cBhvr>
                                        <p:cTn id="32" dur="1" fill="hold">
                                          <p:stCondLst>
                                            <p:cond delay="0"/>
                                          </p:stCondLst>
                                        </p:cTn>
                                        <p:tgtEl>
                                          <p:spTgt spid="1103"/>
                                        </p:tgtEl>
                                        <p:attrNameLst>
                                          <p:attrName>style.visibility</p:attrName>
                                        </p:attrNameLst>
                                      </p:cBhvr>
                                      <p:to>
                                        <p:strVal val="visible"/>
                                      </p:to>
                                    </p:set>
                                    <p:animEffect transition="in" filter="fade">
                                      <p:cBhvr>
                                        <p:cTn id="33" dur="1000"/>
                                        <p:tgtEl>
                                          <p:spTgt spid="1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0" y="96222"/>
            <a:ext cx="12191999" cy="1107996"/>
          </a:xfrm>
          <a:custGeom>
            <a:avLst/>
            <a:gdLst>
              <a:gd name="connsiteX0" fmla="*/ 0 w 12191999"/>
              <a:gd name="connsiteY0" fmla="*/ 0 h 1107996"/>
              <a:gd name="connsiteX1" fmla="*/ 824411 w 12191999"/>
              <a:gd name="connsiteY1" fmla="*/ 0 h 1107996"/>
              <a:gd name="connsiteX2" fmla="*/ 1161143 w 12191999"/>
              <a:gd name="connsiteY2" fmla="*/ 0 h 1107996"/>
              <a:gd name="connsiteX3" fmla="*/ 1741714 w 12191999"/>
              <a:gd name="connsiteY3" fmla="*/ 0 h 1107996"/>
              <a:gd name="connsiteX4" fmla="*/ 2444206 w 12191999"/>
              <a:gd name="connsiteY4" fmla="*/ 0 h 1107996"/>
              <a:gd name="connsiteX5" fmla="*/ 2659017 w 12191999"/>
              <a:gd name="connsiteY5" fmla="*/ 0 h 1107996"/>
              <a:gd name="connsiteX6" fmla="*/ 3483428 w 12191999"/>
              <a:gd name="connsiteY6" fmla="*/ 0 h 1107996"/>
              <a:gd name="connsiteX7" fmla="*/ 3698240 w 12191999"/>
              <a:gd name="connsiteY7" fmla="*/ 0 h 1107996"/>
              <a:gd name="connsiteX8" fmla="*/ 4522651 w 12191999"/>
              <a:gd name="connsiteY8" fmla="*/ 0 h 1107996"/>
              <a:gd name="connsiteX9" fmla="*/ 5225142 w 12191999"/>
              <a:gd name="connsiteY9" fmla="*/ 0 h 1107996"/>
              <a:gd name="connsiteX10" fmla="*/ 5683794 w 12191999"/>
              <a:gd name="connsiteY10" fmla="*/ 0 h 1107996"/>
              <a:gd name="connsiteX11" fmla="*/ 6142445 w 12191999"/>
              <a:gd name="connsiteY11" fmla="*/ 0 h 1107996"/>
              <a:gd name="connsiteX12" fmla="*/ 6966857 w 12191999"/>
              <a:gd name="connsiteY12" fmla="*/ 0 h 1107996"/>
              <a:gd name="connsiteX13" fmla="*/ 7669348 w 12191999"/>
              <a:gd name="connsiteY13" fmla="*/ 0 h 1107996"/>
              <a:gd name="connsiteX14" fmla="*/ 8371839 w 12191999"/>
              <a:gd name="connsiteY14" fmla="*/ 0 h 1107996"/>
              <a:gd name="connsiteX15" fmla="*/ 8586651 w 12191999"/>
              <a:gd name="connsiteY15" fmla="*/ 0 h 1107996"/>
              <a:gd name="connsiteX16" fmla="*/ 9411062 w 12191999"/>
              <a:gd name="connsiteY16" fmla="*/ 0 h 1107996"/>
              <a:gd name="connsiteX17" fmla="*/ 9625873 w 12191999"/>
              <a:gd name="connsiteY17" fmla="*/ 0 h 1107996"/>
              <a:gd name="connsiteX18" fmla="*/ 10328365 w 12191999"/>
              <a:gd name="connsiteY18" fmla="*/ 0 h 1107996"/>
              <a:gd name="connsiteX19" fmla="*/ 10787016 w 12191999"/>
              <a:gd name="connsiteY19" fmla="*/ 0 h 1107996"/>
              <a:gd name="connsiteX20" fmla="*/ 11001828 w 12191999"/>
              <a:gd name="connsiteY20" fmla="*/ 0 h 1107996"/>
              <a:gd name="connsiteX21" fmla="*/ 12191999 w 12191999"/>
              <a:gd name="connsiteY21" fmla="*/ 0 h 1107996"/>
              <a:gd name="connsiteX22" fmla="*/ 12191999 w 12191999"/>
              <a:gd name="connsiteY22" fmla="*/ 553998 h 1107996"/>
              <a:gd name="connsiteX23" fmla="*/ 12191999 w 12191999"/>
              <a:gd name="connsiteY23" fmla="*/ 1107996 h 1107996"/>
              <a:gd name="connsiteX24" fmla="*/ 11733348 w 12191999"/>
              <a:gd name="connsiteY24" fmla="*/ 1107996 h 1107996"/>
              <a:gd name="connsiteX25" fmla="*/ 10908936 w 12191999"/>
              <a:gd name="connsiteY25" fmla="*/ 1107996 h 1107996"/>
              <a:gd name="connsiteX26" fmla="*/ 10694125 w 12191999"/>
              <a:gd name="connsiteY26" fmla="*/ 1107996 h 1107996"/>
              <a:gd name="connsiteX27" fmla="*/ 10235473 w 12191999"/>
              <a:gd name="connsiteY27" fmla="*/ 1107996 h 1107996"/>
              <a:gd name="connsiteX28" fmla="*/ 9654902 w 12191999"/>
              <a:gd name="connsiteY28" fmla="*/ 1107996 h 1107996"/>
              <a:gd name="connsiteX29" fmla="*/ 9440091 w 12191999"/>
              <a:gd name="connsiteY29" fmla="*/ 1107996 h 1107996"/>
              <a:gd name="connsiteX30" fmla="*/ 8737599 w 12191999"/>
              <a:gd name="connsiteY30" fmla="*/ 1107996 h 1107996"/>
              <a:gd name="connsiteX31" fmla="*/ 8278948 w 12191999"/>
              <a:gd name="connsiteY31" fmla="*/ 1107996 h 1107996"/>
              <a:gd name="connsiteX32" fmla="*/ 7576457 w 12191999"/>
              <a:gd name="connsiteY32" fmla="*/ 1107996 h 1107996"/>
              <a:gd name="connsiteX33" fmla="*/ 6752045 w 12191999"/>
              <a:gd name="connsiteY33" fmla="*/ 1107996 h 1107996"/>
              <a:gd name="connsiteX34" fmla="*/ 6415314 w 12191999"/>
              <a:gd name="connsiteY34" fmla="*/ 1107996 h 1107996"/>
              <a:gd name="connsiteX35" fmla="*/ 6078582 w 12191999"/>
              <a:gd name="connsiteY35" fmla="*/ 1107996 h 1107996"/>
              <a:gd name="connsiteX36" fmla="*/ 5498011 w 12191999"/>
              <a:gd name="connsiteY36" fmla="*/ 1107996 h 1107996"/>
              <a:gd name="connsiteX37" fmla="*/ 5039360 w 12191999"/>
              <a:gd name="connsiteY37" fmla="*/ 1107996 h 1107996"/>
              <a:gd name="connsiteX38" fmla="*/ 4458788 w 12191999"/>
              <a:gd name="connsiteY38" fmla="*/ 1107996 h 1107996"/>
              <a:gd name="connsiteX39" fmla="*/ 4243977 w 12191999"/>
              <a:gd name="connsiteY39" fmla="*/ 1107996 h 1107996"/>
              <a:gd name="connsiteX40" fmla="*/ 3541485 w 12191999"/>
              <a:gd name="connsiteY40" fmla="*/ 1107996 h 1107996"/>
              <a:gd name="connsiteX41" fmla="*/ 3204754 w 12191999"/>
              <a:gd name="connsiteY41" fmla="*/ 1107996 h 1107996"/>
              <a:gd name="connsiteX42" fmla="*/ 2868023 w 12191999"/>
              <a:gd name="connsiteY42" fmla="*/ 1107996 h 1107996"/>
              <a:gd name="connsiteX43" fmla="*/ 2409371 w 12191999"/>
              <a:gd name="connsiteY43" fmla="*/ 1107996 h 1107996"/>
              <a:gd name="connsiteX44" fmla="*/ 1706880 w 12191999"/>
              <a:gd name="connsiteY44" fmla="*/ 1107996 h 1107996"/>
              <a:gd name="connsiteX45" fmla="*/ 882468 w 12191999"/>
              <a:gd name="connsiteY45" fmla="*/ 1107996 h 1107996"/>
              <a:gd name="connsiteX46" fmla="*/ 0 w 12191999"/>
              <a:gd name="connsiteY46" fmla="*/ 1107996 h 1107996"/>
              <a:gd name="connsiteX47" fmla="*/ 0 w 12191999"/>
              <a:gd name="connsiteY47" fmla="*/ 587238 h 1107996"/>
              <a:gd name="connsiteX48" fmla="*/ 0 w 12191999"/>
              <a:gd name="connsiteY48" fmla="*/ 0 h 1107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2191999" h="1107996" fill="none" extrusionOk="0">
                <a:moveTo>
                  <a:pt x="0" y="0"/>
                </a:moveTo>
                <a:cubicBezTo>
                  <a:pt x="248633" y="-32414"/>
                  <a:pt x="609744" y="4107"/>
                  <a:pt x="824411" y="0"/>
                </a:cubicBezTo>
                <a:cubicBezTo>
                  <a:pt x="1039078" y="-4107"/>
                  <a:pt x="1063659" y="18829"/>
                  <a:pt x="1161143" y="0"/>
                </a:cubicBezTo>
                <a:cubicBezTo>
                  <a:pt x="1258627" y="-18829"/>
                  <a:pt x="1525697" y="24758"/>
                  <a:pt x="1741714" y="0"/>
                </a:cubicBezTo>
                <a:cubicBezTo>
                  <a:pt x="1957731" y="-24758"/>
                  <a:pt x="2252251" y="69641"/>
                  <a:pt x="2444206" y="0"/>
                </a:cubicBezTo>
                <a:cubicBezTo>
                  <a:pt x="2636161" y="-69641"/>
                  <a:pt x="2597391" y="7188"/>
                  <a:pt x="2659017" y="0"/>
                </a:cubicBezTo>
                <a:cubicBezTo>
                  <a:pt x="2720643" y="-7188"/>
                  <a:pt x="3135359" y="91079"/>
                  <a:pt x="3483428" y="0"/>
                </a:cubicBezTo>
                <a:cubicBezTo>
                  <a:pt x="3831497" y="-91079"/>
                  <a:pt x="3630150" y="23411"/>
                  <a:pt x="3698240" y="0"/>
                </a:cubicBezTo>
                <a:cubicBezTo>
                  <a:pt x="3766330" y="-23411"/>
                  <a:pt x="4207590" y="90342"/>
                  <a:pt x="4522651" y="0"/>
                </a:cubicBezTo>
                <a:cubicBezTo>
                  <a:pt x="4837712" y="-90342"/>
                  <a:pt x="5012041" y="8156"/>
                  <a:pt x="5225142" y="0"/>
                </a:cubicBezTo>
                <a:cubicBezTo>
                  <a:pt x="5438243" y="-8156"/>
                  <a:pt x="5461569" y="45696"/>
                  <a:pt x="5683794" y="0"/>
                </a:cubicBezTo>
                <a:cubicBezTo>
                  <a:pt x="5906019" y="-45696"/>
                  <a:pt x="5948089" y="41950"/>
                  <a:pt x="6142445" y="0"/>
                </a:cubicBezTo>
                <a:cubicBezTo>
                  <a:pt x="6336801" y="-41950"/>
                  <a:pt x="6559071" y="22434"/>
                  <a:pt x="6966857" y="0"/>
                </a:cubicBezTo>
                <a:cubicBezTo>
                  <a:pt x="7374643" y="-22434"/>
                  <a:pt x="7414683" y="34698"/>
                  <a:pt x="7669348" y="0"/>
                </a:cubicBezTo>
                <a:cubicBezTo>
                  <a:pt x="7924013" y="-34698"/>
                  <a:pt x="8146750" y="11727"/>
                  <a:pt x="8371839" y="0"/>
                </a:cubicBezTo>
                <a:cubicBezTo>
                  <a:pt x="8596928" y="-11727"/>
                  <a:pt x="8523000" y="22219"/>
                  <a:pt x="8586651" y="0"/>
                </a:cubicBezTo>
                <a:cubicBezTo>
                  <a:pt x="8650302" y="-22219"/>
                  <a:pt x="9108058" y="53454"/>
                  <a:pt x="9411062" y="0"/>
                </a:cubicBezTo>
                <a:cubicBezTo>
                  <a:pt x="9714066" y="-53454"/>
                  <a:pt x="9544674" y="20413"/>
                  <a:pt x="9625873" y="0"/>
                </a:cubicBezTo>
                <a:cubicBezTo>
                  <a:pt x="9707072" y="-20413"/>
                  <a:pt x="9992536" y="77999"/>
                  <a:pt x="10328365" y="0"/>
                </a:cubicBezTo>
                <a:cubicBezTo>
                  <a:pt x="10664194" y="-77999"/>
                  <a:pt x="10578235" y="43595"/>
                  <a:pt x="10787016" y="0"/>
                </a:cubicBezTo>
                <a:cubicBezTo>
                  <a:pt x="10995797" y="-43595"/>
                  <a:pt x="10944967" y="20885"/>
                  <a:pt x="11001828" y="0"/>
                </a:cubicBezTo>
                <a:cubicBezTo>
                  <a:pt x="11058689" y="-20885"/>
                  <a:pt x="11712516" y="121344"/>
                  <a:pt x="12191999" y="0"/>
                </a:cubicBezTo>
                <a:cubicBezTo>
                  <a:pt x="12249373" y="165600"/>
                  <a:pt x="12182477" y="372971"/>
                  <a:pt x="12191999" y="553998"/>
                </a:cubicBezTo>
                <a:cubicBezTo>
                  <a:pt x="12201521" y="735025"/>
                  <a:pt x="12163094" y="906060"/>
                  <a:pt x="12191999" y="1107996"/>
                </a:cubicBezTo>
                <a:cubicBezTo>
                  <a:pt x="12032500" y="1150877"/>
                  <a:pt x="11826223" y="1064551"/>
                  <a:pt x="11733348" y="1107996"/>
                </a:cubicBezTo>
                <a:cubicBezTo>
                  <a:pt x="11640473" y="1151441"/>
                  <a:pt x="11130880" y="1060419"/>
                  <a:pt x="10908936" y="1107996"/>
                </a:cubicBezTo>
                <a:cubicBezTo>
                  <a:pt x="10686992" y="1155573"/>
                  <a:pt x="10763649" y="1101497"/>
                  <a:pt x="10694125" y="1107996"/>
                </a:cubicBezTo>
                <a:cubicBezTo>
                  <a:pt x="10624601" y="1114495"/>
                  <a:pt x="10430729" y="1072902"/>
                  <a:pt x="10235473" y="1107996"/>
                </a:cubicBezTo>
                <a:cubicBezTo>
                  <a:pt x="10040217" y="1143090"/>
                  <a:pt x="9931906" y="1095665"/>
                  <a:pt x="9654902" y="1107996"/>
                </a:cubicBezTo>
                <a:cubicBezTo>
                  <a:pt x="9377898" y="1120327"/>
                  <a:pt x="9516007" y="1106041"/>
                  <a:pt x="9440091" y="1107996"/>
                </a:cubicBezTo>
                <a:cubicBezTo>
                  <a:pt x="9364175" y="1109951"/>
                  <a:pt x="8977855" y="1044588"/>
                  <a:pt x="8737599" y="1107996"/>
                </a:cubicBezTo>
                <a:cubicBezTo>
                  <a:pt x="8497343" y="1171404"/>
                  <a:pt x="8415391" y="1067053"/>
                  <a:pt x="8278948" y="1107996"/>
                </a:cubicBezTo>
                <a:cubicBezTo>
                  <a:pt x="8142505" y="1148939"/>
                  <a:pt x="7849152" y="1048833"/>
                  <a:pt x="7576457" y="1107996"/>
                </a:cubicBezTo>
                <a:cubicBezTo>
                  <a:pt x="7303762" y="1167159"/>
                  <a:pt x="7159155" y="1051041"/>
                  <a:pt x="6752045" y="1107996"/>
                </a:cubicBezTo>
                <a:cubicBezTo>
                  <a:pt x="6344935" y="1164951"/>
                  <a:pt x="6544372" y="1079938"/>
                  <a:pt x="6415314" y="1107996"/>
                </a:cubicBezTo>
                <a:cubicBezTo>
                  <a:pt x="6286256" y="1136054"/>
                  <a:pt x="6166141" y="1078585"/>
                  <a:pt x="6078582" y="1107996"/>
                </a:cubicBezTo>
                <a:cubicBezTo>
                  <a:pt x="5991023" y="1137407"/>
                  <a:pt x="5754806" y="1094692"/>
                  <a:pt x="5498011" y="1107996"/>
                </a:cubicBezTo>
                <a:cubicBezTo>
                  <a:pt x="5241216" y="1121300"/>
                  <a:pt x="5158073" y="1099773"/>
                  <a:pt x="5039360" y="1107996"/>
                </a:cubicBezTo>
                <a:cubicBezTo>
                  <a:pt x="4920647" y="1116219"/>
                  <a:pt x="4597069" y="1101807"/>
                  <a:pt x="4458788" y="1107996"/>
                </a:cubicBezTo>
                <a:cubicBezTo>
                  <a:pt x="4320507" y="1114185"/>
                  <a:pt x="4296522" y="1085329"/>
                  <a:pt x="4243977" y="1107996"/>
                </a:cubicBezTo>
                <a:cubicBezTo>
                  <a:pt x="4191432" y="1130663"/>
                  <a:pt x="3849218" y="1060965"/>
                  <a:pt x="3541485" y="1107996"/>
                </a:cubicBezTo>
                <a:cubicBezTo>
                  <a:pt x="3233752" y="1155027"/>
                  <a:pt x="3336776" y="1075384"/>
                  <a:pt x="3204754" y="1107996"/>
                </a:cubicBezTo>
                <a:cubicBezTo>
                  <a:pt x="3072732" y="1140608"/>
                  <a:pt x="2995620" y="1082185"/>
                  <a:pt x="2868023" y="1107996"/>
                </a:cubicBezTo>
                <a:cubicBezTo>
                  <a:pt x="2740426" y="1133807"/>
                  <a:pt x="2521789" y="1096871"/>
                  <a:pt x="2409371" y="1107996"/>
                </a:cubicBezTo>
                <a:cubicBezTo>
                  <a:pt x="2296953" y="1119121"/>
                  <a:pt x="1964057" y="1049986"/>
                  <a:pt x="1706880" y="1107996"/>
                </a:cubicBezTo>
                <a:cubicBezTo>
                  <a:pt x="1449703" y="1166006"/>
                  <a:pt x="1176321" y="1064788"/>
                  <a:pt x="882468" y="1107996"/>
                </a:cubicBezTo>
                <a:cubicBezTo>
                  <a:pt x="588615" y="1151204"/>
                  <a:pt x="343197" y="1066040"/>
                  <a:pt x="0" y="1107996"/>
                </a:cubicBezTo>
                <a:cubicBezTo>
                  <a:pt x="-19279" y="954520"/>
                  <a:pt x="15133" y="769722"/>
                  <a:pt x="0" y="587238"/>
                </a:cubicBezTo>
                <a:cubicBezTo>
                  <a:pt x="-15133" y="404754"/>
                  <a:pt x="24657" y="157066"/>
                  <a:pt x="0" y="0"/>
                </a:cubicBezTo>
                <a:close/>
              </a:path>
              <a:path w="12191999" h="1107996" stroke="0" extrusionOk="0">
                <a:moveTo>
                  <a:pt x="0" y="0"/>
                </a:moveTo>
                <a:cubicBezTo>
                  <a:pt x="135359" y="-52933"/>
                  <a:pt x="353741" y="14770"/>
                  <a:pt x="458651" y="0"/>
                </a:cubicBezTo>
                <a:cubicBezTo>
                  <a:pt x="563561" y="-14770"/>
                  <a:pt x="596812" y="544"/>
                  <a:pt x="673463" y="0"/>
                </a:cubicBezTo>
                <a:cubicBezTo>
                  <a:pt x="750114" y="-544"/>
                  <a:pt x="1212955" y="57879"/>
                  <a:pt x="1375954" y="0"/>
                </a:cubicBezTo>
                <a:cubicBezTo>
                  <a:pt x="1538953" y="-57879"/>
                  <a:pt x="1927660" y="44980"/>
                  <a:pt x="2200366" y="0"/>
                </a:cubicBezTo>
                <a:cubicBezTo>
                  <a:pt x="2473072" y="-44980"/>
                  <a:pt x="2351456" y="21145"/>
                  <a:pt x="2415177" y="0"/>
                </a:cubicBezTo>
                <a:cubicBezTo>
                  <a:pt x="2478898" y="-21145"/>
                  <a:pt x="2676169" y="16129"/>
                  <a:pt x="2873828" y="0"/>
                </a:cubicBezTo>
                <a:cubicBezTo>
                  <a:pt x="3071487" y="-16129"/>
                  <a:pt x="3228211" y="12495"/>
                  <a:pt x="3454400" y="0"/>
                </a:cubicBezTo>
                <a:cubicBezTo>
                  <a:pt x="3680589" y="-12495"/>
                  <a:pt x="3902380" y="32765"/>
                  <a:pt x="4156891" y="0"/>
                </a:cubicBezTo>
                <a:cubicBezTo>
                  <a:pt x="4411402" y="-32765"/>
                  <a:pt x="4619566" y="82770"/>
                  <a:pt x="4981302" y="0"/>
                </a:cubicBezTo>
                <a:cubicBezTo>
                  <a:pt x="5343038" y="-82770"/>
                  <a:pt x="5168079" y="26358"/>
                  <a:pt x="5318034" y="0"/>
                </a:cubicBezTo>
                <a:cubicBezTo>
                  <a:pt x="5467989" y="-26358"/>
                  <a:pt x="5803672" y="86042"/>
                  <a:pt x="6142445" y="0"/>
                </a:cubicBezTo>
                <a:cubicBezTo>
                  <a:pt x="6481218" y="-86042"/>
                  <a:pt x="6296118" y="16361"/>
                  <a:pt x="6357257" y="0"/>
                </a:cubicBezTo>
                <a:cubicBezTo>
                  <a:pt x="6418396" y="-16361"/>
                  <a:pt x="6674328" y="6651"/>
                  <a:pt x="6815908" y="0"/>
                </a:cubicBezTo>
                <a:cubicBezTo>
                  <a:pt x="6957488" y="-6651"/>
                  <a:pt x="7132189" y="57027"/>
                  <a:pt x="7396479" y="0"/>
                </a:cubicBezTo>
                <a:cubicBezTo>
                  <a:pt x="7660769" y="-57027"/>
                  <a:pt x="7866350" y="75867"/>
                  <a:pt x="8098971" y="0"/>
                </a:cubicBezTo>
                <a:cubicBezTo>
                  <a:pt x="8331592" y="-75867"/>
                  <a:pt x="8647825" y="3912"/>
                  <a:pt x="8923382" y="0"/>
                </a:cubicBezTo>
                <a:cubicBezTo>
                  <a:pt x="9198939" y="-3912"/>
                  <a:pt x="9176745" y="15297"/>
                  <a:pt x="9260114" y="0"/>
                </a:cubicBezTo>
                <a:cubicBezTo>
                  <a:pt x="9343483" y="-15297"/>
                  <a:pt x="9476028" y="13802"/>
                  <a:pt x="9596845" y="0"/>
                </a:cubicBezTo>
                <a:cubicBezTo>
                  <a:pt x="9717662" y="-13802"/>
                  <a:pt x="9796513" y="31146"/>
                  <a:pt x="9933576" y="0"/>
                </a:cubicBezTo>
                <a:cubicBezTo>
                  <a:pt x="10070639" y="-31146"/>
                  <a:pt x="10071355" y="2906"/>
                  <a:pt x="10148388" y="0"/>
                </a:cubicBezTo>
                <a:cubicBezTo>
                  <a:pt x="10225421" y="-2906"/>
                  <a:pt x="10509724" y="64961"/>
                  <a:pt x="10728959" y="0"/>
                </a:cubicBezTo>
                <a:cubicBezTo>
                  <a:pt x="10948194" y="-64961"/>
                  <a:pt x="11027990" y="11849"/>
                  <a:pt x="11187611" y="0"/>
                </a:cubicBezTo>
                <a:cubicBezTo>
                  <a:pt x="11347232" y="-11849"/>
                  <a:pt x="11924565" y="61900"/>
                  <a:pt x="12191999" y="0"/>
                </a:cubicBezTo>
                <a:cubicBezTo>
                  <a:pt x="12195953" y="166738"/>
                  <a:pt x="12162068" y="355310"/>
                  <a:pt x="12191999" y="520758"/>
                </a:cubicBezTo>
                <a:cubicBezTo>
                  <a:pt x="12221930" y="686206"/>
                  <a:pt x="12153933" y="930965"/>
                  <a:pt x="12191999" y="1107996"/>
                </a:cubicBezTo>
                <a:cubicBezTo>
                  <a:pt x="12054336" y="1147706"/>
                  <a:pt x="12013872" y="1084875"/>
                  <a:pt x="11855268" y="1107996"/>
                </a:cubicBezTo>
                <a:cubicBezTo>
                  <a:pt x="11696664" y="1131117"/>
                  <a:pt x="11703904" y="1086349"/>
                  <a:pt x="11640456" y="1107996"/>
                </a:cubicBezTo>
                <a:cubicBezTo>
                  <a:pt x="11577008" y="1129643"/>
                  <a:pt x="11290281" y="1045470"/>
                  <a:pt x="11059885" y="1107996"/>
                </a:cubicBezTo>
                <a:cubicBezTo>
                  <a:pt x="10829489" y="1170522"/>
                  <a:pt x="10563905" y="1095467"/>
                  <a:pt x="10235473" y="1107996"/>
                </a:cubicBezTo>
                <a:cubicBezTo>
                  <a:pt x="9907041" y="1120525"/>
                  <a:pt x="10058180" y="1107932"/>
                  <a:pt x="9898742" y="1107996"/>
                </a:cubicBezTo>
                <a:cubicBezTo>
                  <a:pt x="9739304" y="1108060"/>
                  <a:pt x="9666807" y="1059813"/>
                  <a:pt x="9440091" y="1107996"/>
                </a:cubicBezTo>
                <a:cubicBezTo>
                  <a:pt x="9213375" y="1156179"/>
                  <a:pt x="8900886" y="1087320"/>
                  <a:pt x="8737599" y="1107996"/>
                </a:cubicBezTo>
                <a:cubicBezTo>
                  <a:pt x="8574312" y="1128672"/>
                  <a:pt x="8356708" y="1043345"/>
                  <a:pt x="8157028" y="1107996"/>
                </a:cubicBezTo>
                <a:cubicBezTo>
                  <a:pt x="7957348" y="1172647"/>
                  <a:pt x="7741025" y="1078612"/>
                  <a:pt x="7454537" y="1107996"/>
                </a:cubicBezTo>
                <a:cubicBezTo>
                  <a:pt x="7168049" y="1137380"/>
                  <a:pt x="7000233" y="1017902"/>
                  <a:pt x="6630125" y="1107996"/>
                </a:cubicBezTo>
                <a:cubicBezTo>
                  <a:pt x="6260017" y="1198090"/>
                  <a:pt x="6378969" y="1092246"/>
                  <a:pt x="6171474" y="1107996"/>
                </a:cubicBezTo>
                <a:cubicBezTo>
                  <a:pt x="5963979" y="1123746"/>
                  <a:pt x="5988441" y="1106726"/>
                  <a:pt x="5834742" y="1107996"/>
                </a:cubicBezTo>
                <a:cubicBezTo>
                  <a:pt x="5681043" y="1109266"/>
                  <a:pt x="5311004" y="1093219"/>
                  <a:pt x="5132251" y="1107996"/>
                </a:cubicBezTo>
                <a:cubicBezTo>
                  <a:pt x="4953498" y="1122773"/>
                  <a:pt x="4698637" y="1094234"/>
                  <a:pt x="4551680" y="1107996"/>
                </a:cubicBezTo>
                <a:cubicBezTo>
                  <a:pt x="4404723" y="1121758"/>
                  <a:pt x="4232184" y="1044046"/>
                  <a:pt x="3971108" y="1107996"/>
                </a:cubicBezTo>
                <a:cubicBezTo>
                  <a:pt x="3710032" y="1171946"/>
                  <a:pt x="3621350" y="1066550"/>
                  <a:pt x="3512457" y="1107996"/>
                </a:cubicBezTo>
                <a:cubicBezTo>
                  <a:pt x="3403564" y="1149442"/>
                  <a:pt x="3073850" y="1025108"/>
                  <a:pt x="2809965" y="1107996"/>
                </a:cubicBezTo>
                <a:cubicBezTo>
                  <a:pt x="2546080" y="1190884"/>
                  <a:pt x="2563489" y="1091310"/>
                  <a:pt x="2351314" y="1107996"/>
                </a:cubicBezTo>
                <a:cubicBezTo>
                  <a:pt x="2139139" y="1124682"/>
                  <a:pt x="1903437" y="1036459"/>
                  <a:pt x="1526903" y="1107996"/>
                </a:cubicBezTo>
                <a:cubicBezTo>
                  <a:pt x="1150369" y="1179533"/>
                  <a:pt x="1182726" y="1070331"/>
                  <a:pt x="946331" y="1107996"/>
                </a:cubicBezTo>
                <a:cubicBezTo>
                  <a:pt x="709936" y="1145661"/>
                  <a:pt x="719587" y="1092651"/>
                  <a:pt x="609600" y="1107996"/>
                </a:cubicBezTo>
                <a:cubicBezTo>
                  <a:pt x="499613" y="1123341"/>
                  <a:pt x="195908" y="1092010"/>
                  <a:pt x="0" y="1107996"/>
                </a:cubicBezTo>
                <a:cubicBezTo>
                  <a:pt x="-33084" y="966182"/>
                  <a:pt x="40208" y="770594"/>
                  <a:pt x="0" y="576158"/>
                </a:cubicBezTo>
                <a:cubicBezTo>
                  <a:pt x="-40208" y="381722"/>
                  <a:pt x="29758" y="256434"/>
                  <a:pt x="0" y="0"/>
                </a:cubicBezTo>
                <a:close/>
              </a:path>
            </a:pathLst>
          </a:custGeom>
          <a:solidFill>
            <a:schemeClr val="accent1">
              <a:lumMod val="20000"/>
              <a:lumOff val="80000"/>
            </a:schemeClr>
          </a:solidFill>
          <a:ln>
            <a:noFill/>
            <a:extLst>
              <a:ext uri="{C807C97D-BFC1-408E-A445-0C87EB9F89A2}">
                <ask:lineSketchStyleProps xmlns:ask="http://schemas.microsoft.com/office/drawing/2018/sketchyshapes" sd="2215597123">
                  <a:prstGeom prst="rect">
                    <a:avLst/>
                  </a:prstGeom>
                  <ask:type>
                    <ask:lineSketchScribble/>
                  </ask:type>
                </ask:lineSketchStyleProps>
              </a:ext>
            </a:extLst>
          </a:ln>
        </p:spPr>
        <p:txBody>
          <a:bodyPr wrap="square" lIns="365760" tIns="182880" rIns="365760" bIns="18288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4294B6">
                    <a:lumMod val="75000"/>
                  </a:srgbClr>
                </a:solidFill>
                <a:effectLst>
                  <a:outerShdw blurRad="38100" dist="38100" dir="2700000" algn="tl">
                    <a:srgbClr val="000000">
                      <a:alpha val="43137"/>
                    </a:srgbClr>
                  </a:outerShdw>
                </a:effectLst>
                <a:uLnTx/>
                <a:uFillTx/>
                <a:latin typeface="Congenial Black" panose="02000503040000020004" pitchFamily="2" charset="0"/>
                <a:ea typeface="+mn-ea"/>
                <a:cs typeface="+mn-cs"/>
              </a:rPr>
              <a:t>What</a:t>
            </a:r>
            <a:r>
              <a:rPr kumimoji="0" lang="en-US" sz="4800" b="1" i="0" u="none" strike="noStrike" kern="1200" cap="none" spc="0" normalizeH="0" baseline="0" noProof="0" dirty="0">
                <a:ln>
                  <a:noFill/>
                </a:ln>
                <a:solidFill>
                  <a:srgbClr val="BC410A">
                    <a:lumMod val="60000"/>
                    <a:lumOff val="40000"/>
                  </a:srgbClr>
                </a:solidFill>
                <a:effectLst>
                  <a:outerShdw blurRad="38100" dist="38100" dir="2700000" algn="tl">
                    <a:srgbClr val="000000">
                      <a:alpha val="43137"/>
                    </a:srgbClr>
                  </a:outerShdw>
                </a:effectLst>
                <a:uLnTx/>
                <a:uFillTx/>
                <a:latin typeface="Congenial Black" panose="02000503040000020004" pitchFamily="2" charset="0"/>
                <a:ea typeface="+mn-ea"/>
                <a:cs typeface="+mn-cs"/>
              </a:rPr>
              <a:t> to Expect</a:t>
            </a:r>
            <a:endParaRPr kumimoji="0" lang="en-US" sz="4800" b="1" i="0" u="none" strike="noStrike" kern="1200" cap="none" spc="0" normalizeH="0" baseline="0" noProof="0" dirty="0">
              <a:ln>
                <a:noFill/>
              </a:ln>
              <a:solidFill>
                <a:srgbClr val="4294B6"/>
              </a:solidFill>
              <a:effectLst>
                <a:outerShdw blurRad="38100" dist="38100" dir="2700000" algn="tl">
                  <a:srgbClr val="000000">
                    <a:alpha val="43137"/>
                  </a:srgbClr>
                </a:outerShdw>
              </a:effectLst>
              <a:uLnTx/>
              <a:uFillTx/>
              <a:latin typeface="Congenial Black" panose="02000503040000020004" pitchFamily="2" charset="0"/>
              <a:ea typeface="+mn-ea"/>
              <a:cs typeface="+mn-cs"/>
            </a:endParaRPr>
          </a:p>
        </p:txBody>
      </p:sp>
      <p:grpSp>
        <p:nvGrpSpPr>
          <p:cNvPr id="28" name="Group 27">
            <a:extLst>
              <a:ext uri="{FF2B5EF4-FFF2-40B4-BE49-F238E27FC236}">
                <a16:creationId xmlns:a16="http://schemas.microsoft.com/office/drawing/2014/main" id="{3E29D84F-B7BF-91F5-8F4F-C3253023F818}"/>
              </a:ext>
            </a:extLst>
          </p:cNvPr>
          <p:cNvGrpSpPr/>
          <p:nvPr/>
        </p:nvGrpSpPr>
        <p:grpSpPr>
          <a:xfrm>
            <a:off x="2137981" y="1943587"/>
            <a:ext cx="7916037" cy="2595382"/>
            <a:chOff x="388016" y="1655910"/>
            <a:chExt cx="7916037" cy="2595382"/>
          </a:xfrm>
        </p:grpSpPr>
        <p:sp>
          <p:nvSpPr>
            <p:cNvPr id="12" name="TextBox 11"/>
            <p:cNvSpPr txBox="1"/>
            <p:nvPr/>
          </p:nvSpPr>
          <p:spPr>
            <a:xfrm>
              <a:off x="388016" y="2096333"/>
              <a:ext cx="673889" cy="692468"/>
            </a:xfrm>
            <a:prstGeom prst="ellipse">
              <a:avLst/>
            </a:prstGeom>
            <a:solidFill>
              <a:schemeClr val="tx1"/>
            </a:solidFill>
            <a:ln>
              <a:noFill/>
            </a:ln>
          </p:spPr>
          <p:txBody>
            <a:bodyPr wrap="square" lIns="0" tIns="0" rIns="0" bIns="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E0CB15"/>
                  </a:solidFill>
                  <a:effectLst/>
                  <a:uLnTx/>
                  <a:uFillTx/>
                  <a:latin typeface="Roboto"/>
                  <a:ea typeface="+mn-ea"/>
                  <a:cs typeface="+mn-cs"/>
                </a:rPr>
                <a:t>1</a:t>
              </a:r>
            </a:p>
          </p:txBody>
        </p:sp>
        <p:grpSp>
          <p:nvGrpSpPr>
            <p:cNvPr id="23" name="Group 22">
              <a:extLst>
                <a:ext uri="{FF2B5EF4-FFF2-40B4-BE49-F238E27FC236}">
                  <a16:creationId xmlns:a16="http://schemas.microsoft.com/office/drawing/2014/main" id="{9ACCD0EE-533B-08F7-8FFF-3791A6A72F93}"/>
                </a:ext>
              </a:extLst>
            </p:cNvPr>
            <p:cNvGrpSpPr/>
            <p:nvPr/>
          </p:nvGrpSpPr>
          <p:grpSpPr>
            <a:xfrm>
              <a:off x="1268452" y="1994031"/>
              <a:ext cx="7035601" cy="2257261"/>
              <a:chOff x="1268452" y="1994031"/>
              <a:chExt cx="7035601" cy="2257261"/>
            </a:xfrm>
          </p:grpSpPr>
          <p:grpSp>
            <p:nvGrpSpPr>
              <p:cNvPr id="10" name="Group 9"/>
              <p:cNvGrpSpPr/>
              <p:nvPr/>
            </p:nvGrpSpPr>
            <p:grpSpPr>
              <a:xfrm>
                <a:off x="2670303" y="1994031"/>
                <a:ext cx="5633750" cy="2257261"/>
                <a:chOff x="2370124" y="1243628"/>
                <a:chExt cx="5633750" cy="2257261"/>
              </a:xfrm>
            </p:grpSpPr>
            <p:sp>
              <p:nvSpPr>
                <p:cNvPr id="8" name="Rounded Rectangle 7"/>
                <p:cNvSpPr/>
                <p:nvPr/>
              </p:nvSpPr>
              <p:spPr>
                <a:xfrm>
                  <a:off x="2370124" y="1243628"/>
                  <a:ext cx="5633750" cy="2257261"/>
                </a:xfrm>
                <a:custGeom>
                  <a:avLst/>
                  <a:gdLst/>
                  <a:ahLst/>
                  <a:cxnLst/>
                  <a:rect l="0" t="0" r="0" b="0"/>
                  <a:pathLst>
                    <a:path w="5633750" h="2257261">
                      <a:moveTo>
                        <a:pt x="3638832" y="2257261"/>
                      </a:moveTo>
                      <a:cubicBezTo>
                        <a:pt x="3262131" y="2257261"/>
                        <a:pt x="2901514" y="2104585"/>
                        <a:pt x="2639330" y="1834096"/>
                      </a:cubicBezTo>
                      <a:lnTo>
                        <a:pt x="1880844" y="1051583"/>
                      </a:lnTo>
                      <a:cubicBezTo>
                        <a:pt x="1788726" y="956547"/>
                        <a:pt x="1662022" y="902904"/>
                        <a:pt x="1529668" y="902904"/>
                      </a:cubicBezTo>
                      <a:lnTo>
                        <a:pt x="0" y="902903"/>
                      </a:lnTo>
                      <a:lnTo>
                        <a:pt x="291564" y="451451"/>
                      </a:lnTo>
                      <a:lnTo>
                        <a:pt x="0" y="0"/>
                      </a:lnTo>
                      <a:lnTo>
                        <a:pt x="1529668" y="0"/>
                      </a:lnTo>
                      <a:cubicBezTo>
                        <a:pt x="1906369" y="0"/>
                        <a:pt x="2266986" y="152676"/>
                        <a:pt x="2529170" y="423165"/>
                      </a:cubicBezTo>
                      <a:lnTo>
                        <a:pt x="3287656" y="1205677"/>
                      </a:lnTo>
                      <a:cubicBezTo>
                        <a:pt x="3379774" y="1300714"/>
                        <a:pt x="3506477" y="1354357"/>
                        <a:pt x="3638832" y="1354357"/>
                      </a:cubicBezTo>
                      <a:lnTo>
                        <a:pt x="5342186" y="1353136"/>
                      </a:lnTo>
                      <a:lnTo>
                        <a:pt x="5633750" y="1804587"/>
                      </a:lnTo>
                      <a:lnTo>
                        <a:pt x="5342186" y="2256039"/>
                      </a:lnTo>
                      <a:cubicBezTo>
                        <a:pt x="4812985" y="2256039"/>
                        <a:pt x="4168883" y="2257261"/>
                        <a:pt x="3638832" y="2257261"/>
                      </a:cubicBezTo>
                      <a:close/>
                    </a:path>
                  </a:pathLst>
                </a:custGeom>
                <a:solidFill>
                  <a:srgbClr val="E0CB15"/>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9" name="Rounded Rectangle 8"/>
                <p:cNvSpPr/>
                <p:nvPr/>
              </p:nvSpPr>
              <p:spPr>
                <a:xfrm>
                  <a:off x="2370124" y="1243628"/>
                  <a:ext cx="5633750" cy="2257261"/>
                </a:xfrm>
                <a:custGeom>
                  <a:avLst/>
                  <a:gdLst/>
                  <a:ahLst/>
                  <a:cxnLst/>
                  <a:rect l="0" t="0" r="0" b="0"/>
                  <a:pathLst>
                    <a:path w="5633750" h="2257261">
                      <a:moveTo>
                        <a:pt x="3638832" y="2257261"/>
                      </a:moveTo>
                      <a:cubicBezTo>
                        <a:pt x="3262131" y="2257261"/>
                        <a:pt x="2901514" y="2104585"/>
                        <a:pt x="2639330" y="1834096"/>
                      </a:cubicBezTo>
                      <a:lnTo>
                        <a:pt x="1880844" y="1051583"/>
                      </a:lnTo>
                      <a:cubicBezTo>
                        <a:pt x="1788726" y="956547"/>
                        <a:pt x="1662022" y="902904"/>
                        <a:pt x="1529668" y="902904"/>
                      </a:cubicBezTo>
                      <a:lnTo>
                        <a:pt x="0" y="902903"/>
                      </a:lnTo>
                      <a:lnTo>
                        <a:pt x="291564" y="451451"/>
                      </a:lnTo>
                      <a:lnTo>
                        <a:pt x="0" y="0"/>
                      </a:lnTo>
                      <a:lnTo>
                        <a:pt x="1529668" y="0"/>
                      </a:lnTo>
                      <a:cubicBezTo>
                        <a:pt x="1906369" y="0"/>
                        <a:pt x="2266986" y="152676"/>
                        <a:pt x="2529170" y="423165"/>
                      </a:cubicBezTo>
                      <a:lnTo>
                        <a:pt x="3287656" y="1205677"/>
                      </a:lnTo>
                      <a:cubicBezTo>
                        <a:pt x="3379774" y="1300714"/>
                        <a:pt x="3506477" y="1354357"/>
                        <a:pt x="3638832" y="1354357"/>
                      </a:cubicBezTo>
                      <a:lnTo>
                        <a:pt x="5342186" y="1353136"/>
                      </a:lnTo>
                      <a:lnTo>
                        <a:pt x="5633750" y="1804587"/>
                      </a:lnTo>
                      <a:lnTo>
                        <a:pt x="5342186" y="2256039"/>
                      </a:lnTo>
                      <a:cubicBezTo>
                        <a:pt x="4812985" y="2256039"/>
                        <a:pt x="4168883" y="2257261"/>
                        <a:pt x="3638832" y="2257261"/>
                      </a:cubicBezTo>
                      <a:close/>
                    </a:path>
                  </a:pathLst>
                </a:custGeom>
                <a:noFill/>
                <a:ln w="14107">
                  <a:solidFill>
                    <a:srgbClr val="FFFFFF"/>
                  </a:solid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14" name="TextBox 13"/>
              <p:cNvSpPr txBox="1"/>
              <p:nvPr/>
            </p:nvSpPr>
            <p:spPr>
              <a:xfrm>
                <a:off x="1268452" y="2345910"/>
                <a:ext cx="1482778" cy="307777"/>
              </a:xfrm>
              <a:prstGeom prst="rect">
                <a:avLst/>
              </a:prstGeom>
              <a:noFill/>
              <a:ln>
                <a:noFill/>
              </a:ln>
            </p:spPr>
            <p:txBody>
              <a:bodyPr wrap="non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oboto"/>
                    <a:ea typeface="+mn-ea"/>
                    <a:cs typeface="+mn-cs"/>
                  </a:rPr>
                  <a:t>DISCUSSION</a:t>
                </a:r>
                <a:endParaRPr kumimoji="0" sz="2000" b="1" i="0" u="none" strike="noStrike" kern="1200" cap="none" spc="0" normalizeH="0" baseline="0" noProof="0" dirty="0">
                  <a:ln>
                    <a:noFill/>
                  </a:ln>
                  <a:solidFill>
                    <a:prstClr val="black"/>
                  </a:solidFill>
                  <a:effectLst/>
                  <a:uLnTx/>
                  <a:uFillTx/>
                  <a:latin typeface="Roboto"/>
                  <a:ea typeface="+mn-ea"/>
                  <a:cs typeface="+mn-cs"/>
                </a:endParaRPr>
              </a:p>
            </p:txBody>
          </p:sp>
          <p:sp>
            <p:nvSpPr>
              <p:cNvPr id="18" name="TextBox 17"/>
              <p:cNvSpPr txBox="1"/>
              <p:nvPr/>
            </p:nvSpPr>
            <p:spPr>
              <a:xfrm>
                <a:off x="6067259" y="3514614"/>
                <a:ext cx="1450718" cy="430887"/>
              </a:xfrm>
              <a:prstGeom prst="rect">
                <a:avLst/>
              </a:prstGeom>
              <a:noFill/>
              <a:ln>
                <a:noFill/>
              </a:ln>
            </p:spPr>
            <p:txBody>
              <a:bodyPr wrap="none" lIns="0" tIns="0" rIns="0" bIns="0" anchor="t">
                <a:sp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r>
                  <a:rPr kumimoji="0" sz="1800" b="1" i="0" u="none" strike="noStrike" kern="1200" cap="none" spc="0" normalizeH="0" baseline="0" noProof="0" dirty="0">
                    <a:ln>
                      <a:noFill/>
                    </a:ln>
                    <a:solidFill>
                      <a:srgbClr val="3A4455"/>
                    </a:solidFill>
                    <a:effectLst/>
                    <a:uLnTx/>
                    <a:uFillTx/>
                    <a:latin typeface="Roboto"/>
                    <a:ea typeface="+mn-ea"/>
                    <a:cs typeface="+mn-cs"/>
                  </a:rPr>
                  <a:t>Effective
Training</a:t>
                </a:r>
                <a:r>
                  <a:rPr kumimoji="0" lang="en-US" sz="1800" b="1" i="0" u="none" strike="noStrike" kern="1200" cap="none" spc="0" normalizeH="0" baseline="0" noProof="0" dirty="0">
                    <a:ln>
                      <a:noFill/>
                    </a:ln>
                    <a:solidFill>
                      <a:srgbClr val="3A4455"/>
                    </a:solidFill>
                    <a:effectLst/>
                    <a:uLnTx/>
                    <a:uFillTx/>
                    <a:latin typeface="Roboto"/>
                    <a:ea typeface="+mn-ea"/>
                    <a:cs typeface="+mn-cs"/>
                  </a:rPr>
                  <a:t>/Learning</a:t>
                </a:r>
                <a:endParaRPr kumimoji="0" sz="1800" b="1" i="0" u="none" strike="noStrike" kern="1200" cap="none" spc="0" normalizeH="0" baseline="0" noProof="0" dirty="0">
                  <a:ln>
                    <a:noFill/>
                  </a:ln>
                  <a:solidFill>
                    <a:srgbClr val="3A4455"/>
                  </a:solidFill>
                  <a:effectLst/>
                  <a:uLnTx/>
                  <a:uFillTx/>
                  <a:latin typeface="Roboto"/>
                  <a:ea typeface="+mn-ea"/>
                  <a:cs typeface="+mn-cs"/>
                </a:endParaRPr>
              </a:p>
            </p:txBody>
          </p:sp>
          <p:sp>
            <p:nvSpPr>
              <p:cNvPr id="22" name="Rounded Rectangle 21"/>
              <p:cNvSpPr/>
              <p:nvPr/>
            </p:nvSpPr>
            <p:spPr>
              <a:xfrm>
                <a:off x="7644321" y="3575285"/>
                <a:ext cx="424891" cy="432653"/>
              </a:xfrm>
              <a:custGeom>
                <a:avLst/>
                <a:gdLst/>
                <a:ahLst/>
                <a:cxnLst/>
                <a:rect l="0" t="0" r="0" b="0"/>
                <a:pathLst>
                  <a:path w="424891" h="432653">
                    <a:moveTo>
                      <a:pt x="161450" y="432653"/>
                    </a:moveTo>
                    <a:lnTo>
                      <a:pt x="161450" y="417285"/>
                    </a:lnTo>
                    <a:cubicBezTo>
                      <a:pt x="162783" y="382143"/>
                      <a:pt x="191659" y="354342"/>
                      <a:pt x="226826" y="354342"/>
                    </a:cubicBezTo>
                    <a:cubicBezTo>
                      <a:pt x="261993" y="354342"/>
                      <a:pt x="290869" y="382143"/>
                      <a:pt x="292202" y="417285"/>
                    </a:cubicBezTo>
                    <a:lnTo>
                      <a:pt x="292202" y="432653"/>
                    </a:lnTo>
                    <a:moveTo>
                      <a:pt x="190493" y="283053"/>
                    </a:moveTo>
                    <a:cubicBezTo>
                      <a:pt x="190487" y="262988"/>
                      <a:pt x="207324" y="246719"/>
                      <a:pt x="228096" y="246719"/>
                    </a:cubicBezTo>
                    <a:cubicBezTo>
                      <a:pt x="248867" y="246719"/>
                      <a:pt x="265704" y="262988"/>
                      <a:pt x="265698" y="283053"/>
                    </a:cubicBezTo>
                    <a:cubicBezTo>
                      <a:pt x="265704" y="303118"/>
                      <a:pt x="248867" y="319388"/>
                      <a:pt x="228096" y="319388"/>
                    </a:cubicBezTo>
                    <a:cubicBezTo>
                      <a:pt x="207324" y="319388"/>
                      <a:pt x="190487" y="303118"/>
                      <a:pt x="190494" y="283053"/>
                    </a:cubicBezTo>
                    <a:moveTo>
                      <a:pt x="292202" y="432653"/>
                    </a:moveTo>
                    <a:lnTo>
                      <a:pt x="292202" y="417285"/>
                    </a:lnTo>
                    <a:cubicBezTo>
                      <a:pt x="293398" y="382037"/>
                      <a:pt x="322319" y="354081"/>
                      <a:pt x="357587" y="354081"/>
                    </a:cubicBezTo>
                    <a:cubicBezTo>
                      <a:pt x="392856" y="354081"/>
                      <a:pt x="421777" y="382037"/>
                      <a:pt x="422973" y="417285"/>
                    </a:cubicBezTo>
                    <a:lnTo>
                      <a:pt x="422973" y="432653"/>
                    </a:lnTo>
                    <a:moveTo>
                      <a:pt x="321245" y="283053"/>
                    </a:moveTo>
                    <a:cubicBezTo>
                      <a:pt x="321239" y="262988"/>
                      <a:pt x="338076" y="246719"/>
                      <a:pt x="358848" y="246719"/>
                    </a:cubicBezTo>
                    <a:cubicBezTo>
                      <a:pt x="379619" y="246719"/>
                      <a:pt x="396456" y="262988"/>
                      <a:pt x="396450" y="283053"/>
                    </a:cubicBezTo>
                    <a:cubicBezTo>
                      <a:pt x="396456" y="303118"/>
                      <a:pt x="379619" y="319388"/>
                      <a:pt x="358848" y="319388"/>
                    </a:cubicBezTo>
                    <a:cubicBezTo>
                      <a:pt x="338076" y="319388"/>
                      <a:pt x="321239" y="303118"/>
                      <a:pt x="321245" y="283053"/>
                    </a:cubicBezTo>
                    <a:moveTo>
                      <a:pt x="256217" y="12"/>
                    </a:moveTo>
                    <a:lnTo>
                      <a:pt x="405648" y="12"/>
                    </a:lnTo>
                    <a:cubicBezTo>
                      <a:pt x="416268" y="12"/>
                      <a:pt x="424881" y="8616"/>
                      <a:pt x="424891" y="19236"/>
                    </a:cubicBezTo>
                    <a:lnTo>
                      <a:pt x="424891" y="144232"/>
                    </a:lnTo>
                    <a:cubicBezTo>
                      <a:pt x="424881" y="154852"/>
                      <a:pt x="416268" y="163456"/>
                      <a:pt x="405648" y="163456"/>
                    </a:cubicBezTo>
                    <a:lnTo>
                      <a:pt x="240849" y="163456"/>
                    </a:lnTo>
                    <a:moveTo>
                      <a:pt x="377583" y="107721"/>
                    </a:moveTo>
                    <a:lnTo>
                      <a:pt x="360127" y="80032"/>
                    </a:lnTo>
                    <a:lnTo>
                      <a:pt x="327773" y="99256"/>
                    </a:lnTo>
                    <a:lnTo>
                      <a:pt x="303507" y="70419"/>
                    </a:lnTo>
                    <a:moveTo>
                      <a:pt x="28836" y="49126"/>
                    </a:moveTo>
                    <a:cubicBezTo>
                      <a:pt x="28829" y="21996"/>
                      <a:pt x="50820" y="0"/>
                      <a:pt x="77950" y="0"/>
                    </a:cubicBezTo>
                    <a:cubicBezTo>
                      <a:pt x="105080" y="0"/>
                      <a:pt x="127071" y="21996"/>
                      <a:pt x="127065" y="49126"/>
                    </a:cubicBezTo>
                    <a:cubicBezTo>
                      <a:pt x="127071" y="76256"/>
                      <a:pt x="105080" y="98252"/>
                      <a:pt x="77950" y="98252"/>
                    </a:cubicBezTo>
                    <a:cubicBezTo>
                      <a:pt x="50821" y="98252"/>
                      <a:pt x="28829" y="76256"/>
                      <a:pt x="28836" y="49126"/>
                    </a:cubicBezTo>
                    <a:moveTo>
                      <a:pt x="0" y="264581"/>
                    </a:moveTo>
                    <a:lnTo>
                      <a:pt x="0" y="190167"/>
                    </a:lnTo>
                    <a:cubicBezTo>
                      <a:pt x="0" y="173245"/>
                      <a:pt x="6729" y="157018"/>
                      <a:pt x="18705" y="145063"/>
                    </a:cubicBezTo>
                    <a:cubicBezTo>
                      <a:pt x="30682" y="133108"/>
                      <a:pt x="46921" y="126407"/>
                      <a:pt x="63842" y="126437"/>
                    </a:cubicBezTo>
                    <a:lnTo>
                      <a:pt x="125691" y="126437"/>
                    </a:lnTo>
                    <a:cubicBezTo>
                      <a:pt x="132213" y="126442"/>
                      <a:pt x="138373" y="123445"/>
                      <a:pt x="142395" y="118311"/>
                    </a:cubicBezTo>
                    <a:lnTo>
                      <a:pt x="199033" y="45552"/>
                    </a:lnTo>
                    <a:cubicBezTo>
                      <a:pt x="209868" y="32025"/>
                      <a:pt x="229523" y="29630"/>
                      <a:pt x="243289" y="40159"/>
                    </a:cubicBezTo>
                    <a:cubicBezTo>
                      <a:pt x="257055" y="50688"/>
                      <a:pt x="259890" y="70285"/>
                      <a:pt x="249671" y="84283"/>
                    </a:cubicBezTo>
                    <a:lnTo>
                      <a:pt x="249163" y="84922"/>
                    </a:lnTo>
                    <a:lnTo>
                      <a:pt x="145367" y="220696"/>
                    </a:lnTo>
                    <a:lnTo>
                      <a:pt x="145367" y="220696"/>
                    </a:lnTo>
                    <a:lnTo>
                      <a:pt x="145367" y="266218"/>
                    </a:lnTo>
                    <a:moveTo>
                      <a:pt x="388756" y="163456"/>
                    </a:moveTo>
                    <a:lnTo>
                      <a:pt x="388756" y="198481"/>
                    </a:lnTo>
                    <a:moveTo>
                      <a:pt x="77950" y="198481"/>
                    </a:moveTo>
                    <a:lnTo>
                      <a:pt x="77950" y="169513"/>
                    </a:lnTo>
                  </a:path>
                </a:pathLst>
              </a:custGeom>
              <a:noFill/>
              <a:ln w="14107">
                <a:solidFill>
                  <a:srgbClr val="3A4455"/>
                </a:solid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pic>
          <p:nvPicPr>
            <p:cNvPr id="27" name="Graphic 26" descr="Chat with solid fill">
              <a:extLst>
                <a:ext uri="{FF2B5EF4-FFF2-40B4-BE49-F238E27FC236}">
                  <a16:creationId xmlns:a16="http://schemas.microsoft.com/office/drawing/2014/main" id="{80BBF57D-DDFD-29D5-8C56-6BE56D41A14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429792" y="1655910"/>
              <a:ext cx="708622" cy="708622"/>
            </a:xfrm>
            <a:prstGeom prst="rect">
              <a:avLst/>
            </a:prstGeom>
          </p:spPr>
        </p:pic>
        <p:sp>
          <p:nvSpPr>
            <p:cNvPr id="13" name="TextBox 12"/>
            <p:cNvSpPr txBox="1"/>
            <p:nvPr/>
          </p:nvSpPr>
          <p:spPr>
            <a:xfrm>
              <a:off x="3323182" y="2348905"/>
              <a:ext cx="1290259" cy="369332"/>
            </a:xfrm>
            <a:prstGeom prst="rect">
              <a:avLst/>
            </a:prstGeom>
            <a:noFill/>
            <a:ln>
              <a:noFill/>
            </a:ln>
          </p:spPr>
          <p:txBody>
            <a:bodyPr wrap="squar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6432D"/>
                  </a:solidFill>
                  <a:effectLst/>
                  <a:uLnTx/>
                  <a:uFillTx/>
                  <a:latin typeface="Roboto"/>
                  <a:ea typeface="+mn-ea"/>
                  <a:cs typeface="+mn-cs"/>
                </a:rPr>
                <a:t>Concept, value, why should I care?</a:t>
              </a:r>
              <a:endParaRPr kumimoji="0" sz="1200" b="1" i="0" u="none" strike="noStrike" kern="1200" cap="none" spc="0" normalizeH="0" baseline="0" noProof="0" dirty="0">
                <a:ln>
                  <a:noFill/>
                </a:ln>
                <a:solidFill>
                  <a:srgbClr val="46432D"/>
                </a:solidFill>
                <a:effectLst/>
                <a:uLnTx/>
                <a:uFillTx/>
                <a:latin typeface="Roboto"/>
                <a:ea typeface="+mn-ea"/>
                <a:cs typeface="+mn-cs"/>
              </a:endParaRPr>
            </a:p>
          </p:txBody>
        </p:sp>
      </p:grpSp>
      <p:grpSp>
        <p:nvGrpSpPr>
          <p:cNvPr id="30" name="Group 29">
            <a:extLst>
              <a:ext uri="{FF2B5EF4-FFF2-40B4-BE49-F238E27FC236}">
                <a16:creationId xmlns:a16="http://schemas.microsoft.com/office/drawing/2014/main" id="{0B2A2B74-AAF9-A5B4-B873-79F7EB365EFA}"/>
              </a:ext>
            </a:extLst>
          </p:cNvPr>
          <p:cNvGrpSpPr/>
          <p:nvPr/>
        </p:nvGrpSpPr>
        <p:grpSpPr>
          <a:xfrm>
            <a:off x="2148405" y="3290804"/>
            <a:ext cx="4882743" cy="1246953"/>
            <a:chOff x="398440" y="3003126"/>
            <a:chExt cx="4882743" cy="1246953"/>
          </a:xfrm>
        </p:grpSpPr>
        <p:grpSp>
          <p:nvGrpSpPr>
            <p:cNvPr id="24" name="Group 23">
              <a:extLst>
                <a:ext uri="{FF2B5EF4-FFF2-40B4-BE49-F238E27FC236}">
                  <a16:creationId xmlns:a16="http://schemas.microsoft.com/office/drawing/2014/main" id="{3C8AD6C1-45CA-9643-EB34-CFDD76545767}"/>
                </a:ext>
              </a:extLst>
            </p:cNvPr>
            <p:cNvGrpSpPr/>
            <p:nvPr/>
          </p:nvGrpSpPr>
          <p:grpSpPr>
            <a:xfrm>
              <a:off x="398440" y="3347175"/>
              <a:ext cx="4882743" cy="902904"/>
              <a:chOff x="398440" y="3347175"/>
              <a:chExt cx="4882743" cy="902904"/>
            </a:xfrm>
          </p:grpSpPr>
          <p:grpSp>
            <p:nvGrpSpPr>
              <p:cNvPr id="4" name="Group 3"/>
              <p:cNvGrpSpPr/>
              <p:nvPr/>
            </p:nvGrpSpPr>
            <p:grpSpPr>
              <a:xfrm>
                <a:off x="2670303" y="3347175"/>
                <a:ext cx="2610880" cy="902904"/>
                <a:chOff x="2370124" y="2596772"/>
                <a:chExt cx="2610880" cy="902904"/>
              </a:xfrm>
            </p:grpSpPr>
            <p:sp>
              <p:nvSpPr>
                <p:cNvPr id="2" name="Rounded Rectangle 1"/>
                <p:cNvSpPr/>
                <p:nvPr/>
              </p:nvSpPr>
              <p:spPr>
                <a:xfrm>
                  <a:off x="2370124" y="2596772"/>
                  <a:ext cx="2610880" cy="902904"/>
                </a:xfrm>
                <a:custGeom>
                  <a:avLst/>
                  <a:gdLst/>
                  <a:ahLst/>
                  <a:cxnLst/>
                  <a:rect l="0" t="0" r="0" b="0"/>
                  <a:pathLst>
                    <a:path w="2610880" h="902904">
                      <a:moveTo>
                        <a:pt x="0" y="0"/>
                      </a:moveTo>
                      <a:lnTo>
                        <a:pt x="2173150" y="0"/>
                      </a:lnTo>
                      <a:lnTo>
                        <a:pt x="2610880" y="451596"/>
                      </a:lnTo>
                      <a:lnTo>
                        <a:pt x="2173308" y="902904"/>
                      </a:lnTo>
                      <a:lnTo>
                        <a:pt x="0" y="902904"/>
                      </a:lnTo>
                      <a:lnTo>
                        <a:pt x="291564" y="451452"/>
                      </a:lnTo>
                      <a:close/>
                    </a:path>
                  </a:pathLst>
                </a:custGeom>
                <a:solidFill>
                  <a:schemeClr val="accent2">
                    <a:lumMod val="40000"/>
                    <a:lumOff val="6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3" name="Rounded Rectangle 2"/>
                <p:cNvSpPr/>
                <p:nvPr/>
              </p:nvSpPr>
              <p:spPr>
                <a:xfrm>
                  <a:off x="2370124" y="2596772"/>
                  <a:ext cx="2610880" cy="902904"/>
                </a:xfrm>
                <a:custGeom>
                  <a:avLst/>
                  <a:gdLst/>
                  <a:ahLst/>
                  <a:cxnLst/>
                  <a:rect l="0" t="0" r="0" b="0"/>
                  <a:pathLst>
                    <a:path w="2610880" h="902904">
                      <a:moveTo>
                        <a:pt x="0" y="0"/>
                      </a:moveTo>
                      <a:lnTo>
                        <a:pt x="2173150" y="0"/>
                      </a:lnTo>
                      <a:lnTo>
                        <a:pt x="2610880" y="451596"/>
                      </a:lnTo>
                      <a:lnTo>
                        <a:pt x="2173308" y="902904"/>
                      </a:lnTo>
                      <a:lnTo>
                        <a:pt x="0" y="902904"/>
                      </a:lnTo>
                      <a:lnTo>
                        <a:pt x="291564" y="451452"/>
                      </a:lnTo>
                      <a:close/>
                    </a:path>
                  </a:pathLst>
                </a:custGeom>
                <a:noFill/>
                <a:ln w="14107">
                  <a:solidFill>
                    <a:srgbClr val="FFFFFF"/>
                  </a:solid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15" name="TextBox 14"/>
              <p:cNvSpPr txBox="1"/>
              <p:nvPr/>
            </p:nvSpPr>
            <p:spPr>
              <a:xfrm>
                <a:off x="398440" y="3430997"/>
                <a:ext cx="673890" cy="692468"/>
              </a:xfrm>
              <a:prstGeom prst="ellipse">
                <a:avLst/>
              </a:prstGeom>
              <a:solidFill>
                <a:schemeClr val="tx1"/>
              </a:solidFill>
              <a:ln>
                <a:noFill/>
              </a:ln>
            </p:spPr>
            <p:txBody>
              <a:bodyPr wrap="square" lIns="0" tIns="0" rIns="0" bIns="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DE8431"/>
                    </a:solidFill>
                    <a:effectLst/>
                    <a:uLnTx/>
                    <a:uFillTx/>
                    <a:latin typeface="Roboto"/>
                    <a:ea typeface="+mn-ea"/>
                    <a:cs typeface="+mn-cs"/>
                  </a:rPr>
                  <a:t>2</a:t>
                </a:r>
              </a:p>
            </p:txBody>
          </p:sp>
          <p:sp>
            <p:nvSpPr>
              <p:cNvPr id="16" name="TextBox 15"/>
              <p:cNvSpPr txBox="1"/>
              <p:nvPr/>
            </p:nvSpPr>
            <p:spPr>
              <a:xfrm>
                <a:off x="3283035" y="3613665"/>
                <a:ext cx="1503824" cy="369332"/>
              </a:xfrm>
              <a:prstGeom prst="rect">
                <a:avLst/>
              </a:prstGeom>
              <a:noFill/>
              <a:ln>
                <a:noFill/>
              </a:ln>
            </p:spPr>
            <p:txBody>
              <a:bodyPr wrap="squar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4C4034"/>
                    </a:solidFill>
                    <a:effectLst/>
                    <a:uLnTx/>
                    <a:uFillTx/>
                    <a:latin typeface="Roboto"/>
                    <a:ea typeface="+mn-ea"/>
                    <a:cs typeface="+mn-cs"/>
                  </a:rPr>
                  <a:t>Step-by-step </a:t>
                </a:r>
                <a:br>
                  <a:rPr kumimoji="0" lang="en-US" sz="1200" b="1" i="0" u="none" strike="noStrike" kern="1200" cap="none" spc="0" normalizeH="0" baseline="0" noProof="0" dirty="0">
                    <a:ln>
                      <a:noFill/>
                    </a:ln>
                    <a:solidFill>
                      <a:srgbClr val="4C4034"/>
                    </a:solidFill>
                    <a:effectLst/>
                    <a:uLnTx/>
                    <a:uFillTx/>
                    <a:latin typeface="Roboto"/>
                    <a:ea typeface="+mn-ea"/>
                    <a:cs typeface="+mn-cs"/>
                  </a:rPr>
                </a:br>
                <a:r>
                  <a:rPr kumimoji="0" lang="en-US" sz="1200" b="1" i="0" u="none" strike="noStrike" kern="1200" cap="none" spc="0" normalizeH="0" baseline="0" noProof="0" dirty="0">
                    <a:ln>
                      <a:noFill/>
                    </a:ln>
                    <a:solidFill>
                      <a:srgbClr val="4C4034"/>
                    </a:solidFill>
                    <a:effectLst/>
                    <a:uLnTx/>
                    <a:uFillTx/>
                    <a:latin typeface="Roboto"/>
                    <a:ea typeface="+mn-ea"/>
                    <a:cs typeface="+mn-cs"/>
                  </a:rPr>
                  <a:t>overview of process</a:t>
                </a:r>
                <a:endParaRPr kumimoji="0" sz="1200" b="1" i="0" u="none" strike="noStrike" kern="1200" cap="none" spc="0" normalizeH="0" baseline="0" noProof="0" dirty="0">
                  <a:ln>
                    <a:noFill/>
                  </a:ln>
                  <a:solidFill>
                    <a:srgbClr val="4C4034"/>
                  </a:solidFill>
                  <a:effectLst/>
                  <a:uLnTx/>
                  <a:uFillTx/>
                  <a:latin typeface="Roboto"/>
                  <a:ea typeface="+mn-ea"/>
                  <a:cs typeface="+mn-cs"/>
                </a:endParaRPr>
              </a:p>
            </p:txBody>
          </p:sp>
          <p:sp>
            <p:nvSpPr>
              <p:cNvPr id="17" name="TextBox 16"/>
              <p:cNvSpPr txBox="1"/>
              <p:nvPr/>
            </p:nvSpPr>
            <p:spPr>
              <a:xfrm>
                <a:off x="1287233" y="3637723"/>
                <a:ext cx="711733" cy="307777"/>
              </a:xfrm>
              <a:prstGeom prst="rect">
                <a:avLst/>
              </a:prstGeom>
              <a:noFill/>
              <a:ln>
                <a:noFill/>
              </a:ln>
            </p:spPr>
            <p:txBody>
              <a:bodyPr wrap="non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Roboto"/>
                    <a:ea typeface="+mn-ea"/>
                    <a:cs typeface="+mn-cs"/>
                  </a:rPr>
                  <a:t>DEMO</a:t>
                </a:r>
                <a:endParaRPr kumimoji="0" sz="2000" b="1" i="0" u="none" strike="noStrike" kern="1200" cap="none" spc="0" normalizeH="0" baseline="0" noProof="0" dirty="0">
                  <a:ln>
                    <a:noFill/>
                  </a:ln>
                  <a:solidFill>
                    <a:prstClr val="black"/>
                  </a:solidFill>
                  <a:effectLst/>
                  <a:uLnTx/>
                  <a:uFillTx/>
                  <a:latin typeface="Roboto"/>
                  <a:ea typeface="+mn-ea"/>
                  <a:cs typeface="+mn-cs"/>
                </a:endParaRPr>
              </a:p>
            </p:txBody>
          </p:sp>
        </p:grpSp>
        <p:pic>
          <p:nvPicPr>
            <p:cNvPr id="29" name="Demo icon" descr="Pinch Zoom In with solid fill">
              <a:extLst>
                <a:ext uri="{FF2B5EF4-FFF2-40B4-BE49-F238E27FC236}">
                  <a16:creationId xmlns:a16="http://schemas.microsoft.com/office/drawing/2014/main" id="{8FEC7A15-9D81-23B5-48A6-14A79FE2E56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54567" y="3003126"/>
              <a:ext cx="623517" cy="623517"/>
            </a:xfrm>
            <a:prstGeom prst="rect">
              <a:avLst/>
            </a:prstGeom>
          </p:spPr>
        </p:pic>
      </p:grpSp>
      <p:grpSp>
        <p:nvGrpSpPr>
          <p:cNvPr id="32" name="Group 31">
            <a:extLst>
              <a:ext uri="{FF2B5EF4-FFF2-40B4-BE49-F238E27FC236}">
                <a16:creationId xmlns:a16="http://schemas.microsoft.com/office/drawing/2014/main" id="{5F98E47F-53AE-665E-6701-9A406AED9803}"/>
              </a:ext>
            </a:extLst>
          </p:cNvPr>
          <p:cNvGrpSpPr/>
          <p:nvPr/>
        </p:nvGrpSpPr>
        <p:grpSpPr>
          <a:xfrm>
            <a:off x="2137981" y="4086427"/>
            <a:ext cx="5909811" cy="1805667"/>
            <a:chOff x="398440" y="3798749"/>
            <a:chExt cx="5909811" cy="1805667"/>
          </a:xfrm>
        </p:grpSpPr>
        <p:grpSp>
          <p:nvGrpSpPr>
            <p:cNvPr id="25" name="Group 24">
              <a:extLst>
                <a:ext uri="{FF2B5EF4-FFF2-40B4-BE49-F238E27FC236}">
                  <a16:creationId xmlns:a16="http://schemas.microsoft.com/office/drawing/2014/main" id="{C0AB6F85-8307-462C-74EE-8DF2C6256FFB}"/>
                </a:ext>
              </a:extLst>
            </p:cNvPr>
            <p:cNvGrpSpPr/>
            <p:nvPr/>
          </p:nvGrpSpPr>
          <p:grpSpPr>
            <a:xfrm>
              <a:off x="398440" y="3798749"/>
              <a:ext cx="5909811" cy="1805667"/>
              <a:chOff x="398440" y="3798749"/>
              <a:chExt cx="5909811" cy="1805667"/>
            </a:xfrm>
          </p:grpSpPr>
          <p:grpSp>
            <p:nvGrpSpPr>
              <p:cNvPr id="7" name="Group 6"/>
              <p:cNvGrpSpPr/>
              <p:nvPr/>
            </p:nvGrpSpPr>
            <p:grpSpPr>
              <a:xfrm>
                <a:off x="2670303" y="3798749"/>
                <a:ext cx="3637948" cy="1805667"/>
                <a:chOff x="2370124" y="3048346"/>
                <a:chExt cx="3637948" cy="1805667"/>
              </a:xfrm>
            </p:grpSpPr>
            <p:sp>
              <p:nvSpPr>
                <p:cNvPr id="5" name="Rounded Rectangle 4"/>
                <p:cNvSpPr/>
                <p:nvPr/>
              </p:nvSpPr>
              <p:spPr>
                <a:xfrm>
                  <a:off x="2370124" y="3048346"/>
                  <a:ext cx="3637948" cy="1805667"/>
                </a:xfrm>
                <a:custGeom>
                  <a:avLst/>
                  <a:gdLst/>
                  <a:ahLst/>
                  <a:cxnLst/>
                  <a:rect l="0" t="0" r="0" b="0"/>
                  <a:pathLst>
                    <a:path w="3637948" h="1805667">
                      <a:moveTo>
                        <a:pt x="0" y="902764"/>
                      </a:moveTo>
                      <a:lnTo>
                        <a:pt x="1528575" y="902760"/>
                      </a:lnTo>
                      <a:cubicBezTo>
                        <a:pt x="1660906" y="902760"/>
                        <a:pt x="1787589" y="849136"/>
                        <a:pt x="1879704" y="754129"/>
                      </a:cubicBezTo>
                      <a:lnTo>
                        <a:pt x="2610881" y="0"/>
                      </a:lnTo>
                      <a:lnTo>
                        <a:pt x="2638160" y="28143"/>
                      </a:lnTo>
                      <a:cubicBezTo>
                        <a:pt x="2900344" y="298631"/>
                        <a:pt x="3260961" y="451308"/>
                        <a:pt x="3637662" y="451308"/>
                      </a:cubicBezTo>
                      <a:lnTo>
                        <a:pt x="3637948" y="451308"/>
                      </a:lnTo>
                      <a:cubicBezTo>
                        <a:pt x="3505617" y="451308"/>
                        <a:pt x="3378935" y="504932"/>
                        <a:pt x="3286820" y="599938"/>
                      </a:cubicBezTo>
                      <a:lnTo>
                        <a:pt x="2527943" y="1382638"/>
                      </a:lnTo>
                      <a:cubicBezTo>
                        <a:pt x="2265769" y="1653042"/>
                        <a:pt x="1905209" y="1805665"/>
                        <a:pt x="1528575" y="1805665"/>
                      </a:cubicBezTo>
                      <a:lnTo>
                        <a:pt x="0" y="1805667"/>
                      </a:lnTo>
                      <a:lnTo>
                        <a:pt x="291564" y="1354215"/>
                      </a:lnTo>
                      <a:close/>
                    </a:path>
                  </a:pathLst>
                </a:custGeom>
                <a:solidFill>
                  <a:schemeClr val="accent6">
                    <a:lumMod val="40000"/>
                    <a:lumOff val="60000"/>
                  </a:schemeClr>
                </a:solidFill>
                <a:ln>
                  <a:no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sp>
              <p:nvSpPr>
                <p:cNvPr id="6" name="Rounded Rectangle 5"/>
                <p:cNvSpPr/>
                <p:nvPr/>
              </p:nvSpPr>
              <p:spPr>
                <a:xfrm>
                  <a:off x="2370124" y="3048346"/>
                  <a:ext cx="3637948" cy="1805667"/>
                </a:xfrm>
                <a:custGeom>
                  <a:avLst/>
                  <a:gdLst/>
                  <a:ahLst/>
                  <a:cxnLst/>
                  <a:rect l="0" t="0" r="0" b="0"/>
                  <a:pathLst>
                    <a:path w="3637948" h="1805667">
                      <a:moveTo>
                        <a:pt x="0" y="902764"/>
                      </a:moveTo>
                      <a:lnTo>
                        <a:pt x="1528575" y="902760"/>
                      </a:lnTo>
                      <a:cubicBezTo>
                        <a:pt x="1660906" y="902760"/>
                        <a:pt x="1787589" y="849136"/>
                        <a:pt x="1879704" y="754129"/>
                      </a:cubicBezTo>
                      <a:lnTo>
                        <a:pt x="2610881" y="0"/>
                      </a:lnTo>
                      <a:lnTo>
                        <a:pt x="2638160" y="28143"/>
                      </a:lnTo>
                      <a:cubicBezTo>
                        <a:pt x="2900344" y="298631"/>
                        <a:pt x="3260961" y="451308"/>
                        <a:pt x="3637662" y="451308"/>
                      </a:cubicBezTo>
                      <a:lnTo>
                        <a:pt x="3637948" y="451308"/>
                      </a:lnTo>
                      <a:cubicBezTo>
                        <a:pt x="3505617" y="451308"/>
                        <a:pt x="3378935" y="504932"/>
                        <a:pt x="3286820" y="599938"/>
                      </a:cubicBezTo>
                      <a:lnTo>
                        <a:pt x="2527943" y="1382638"/>
                      </a:lnTo>
                      <a:cubicBezTo>
                        <a:pt x="2265769" y="1653042"/>
                        <a:pt x="1905209" y="1805665"/>
                        <a:pt x="1528575" y="1805665"/>
                      </a:cubicBezTo>
                      <a:lnTo>
                        <a:pt x="0" y="1805667"/>
                      </a:lnTo>
                      <a:lnTo>
                        <a:pt x="291564" y="1354215"/>
                      </a:lnTo>
                      <a:close/>
                    </a:path>
                  </a:pathLst>
                </a:custGeom>
                <a:noFill/>
                <a:ln w="14107">
                  <a:solidFill>
                    <a:srgbClr val="FFFFFF"/>
                  </a:solidFill>
                </a:ln>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entury Gothic" panose="020B0502020202020204"/>
                    <a:ea typeface="+mn-ea"/>
                    <a:cs typeface="+mn-cs"/>
                  </a:endParaRPr>
                </a:p>
              </p:txBody>
            </p:sp>
          </p:grpSp>
          <p:sp>
            <p:nvSpPr>
              <p:cNvPr id="19" name="TextBox 18"/>
              <p:cNvSpPr txBox="1"/>
              <p:nvPr/>
            </p:nvSpPr>
            <p:spPr>
              <a:xfrm>
                <a:off x="398440" y="4821238"/>
                <a:ext cx="673889" cy="692468"/>
              </a:xfrm>
              <a:prstGeom prst="ellipse">
                <a:avLst/>
              </a:prstGeom>
              <a:solidFill>
                <a:schemeClr val="tx1"/>
              </a:solidFill>
              <a:ln>
                <a:noFill/>
              </a:ln>
            </p:spPr>
            <p:txBody>
              <a:bodyPr wrap="square" lIns="0" tIns="0" rIns="0" bIns="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dirty="0">
                    <a:ln>
                      <a:noFill/>
                    </a:ln>
                    <a:solidFill>
                      <a:srgbClr val="E55753"/>
                    </a:solidFill>
                    <a:effectLst/>
                    <a:uLnTx/>
                    <a:uFillTx/>
                    <a:latin typeface="Roboto"/>
                    <a:ea typeface="+mn-ea"/>
                    <a:cs typeface="+mn-cs"/>
                  </a:rPr>
                  <a:t>3</a:t>
                </a:r>
                <a:endParaRPr kumimoji="0" sz="2100" b="1" i="0" u="none" strike="noStrike" kern="1200" cap="none" spc="0" normalizeH="0" baseline="0" noProof="0" dirty="0">
                  <a:ln>
                    <a:noFill/>
                  </a:ln>
                  <a:solidFill>
                    <a:srgbClr val="E55753"/>
                  </a:solidFill>
                  <a:effectLst/>
                  <a:uLnTx/>
                  <a:uFillTx/>
                  <a:latin typeface="Roboto"/>
                  <a:ea typeface="+mn-ea"/>
                  <a:cs typeface="+mn-cs"/>
                </a:endParaRPr>
              </a:p>
            </p:txBody>
          </p:sp>
          <p:sp>
            <p:nvSpPr>
              <p:cNvPr id="20" name="TextBox 19"/>
              <p:cNvSpPr txBox="1"/>
              <p:nvPr/>
            </p:nvSpPr>
            <p:spPr>
              <a:xfrm>
                <a:off x="3240549" y="4951024"/>
                <a:ext cx="1272784" cy="369332"/>
              </a:xfrm>
              <a:prstGeom prst="rect">
                <a:avLst/>
              </a:prstGeom>
              <a:noFill/>
              <a:ln>
                <a:noFill/>
              </a:ln>
            </p:spPr>
            <p:txBody>
              <a:bodyPr wrap="non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sz="1200" b="1" i="0" u="none" strike="noStrike" kern="1200" cap="none" spc="0" normalizeH="0" baseline="0" noProof="0" dirty="0">
                    <a:ln>
                      <a:noFill/>
                    </a:ln>
                    <a:solidFill>
                      <a:srgbClr val="543A3A"/>
                    </a:solidFill>
                    <a:effectLst/>
                    <a:uLnTx/>
                    <a:uFillTx/>
                    <a:latin typeface="Roboto"/>
                    <a:ea typeface="+mn-ea"/>
                    <a:cs typeface="+mn-cs"/>
                  </a:rPr>
                  <a:t>Hands-on practice
for skill mastery</a:t>
                </a:r>
              </a:p>
            </p:txBody>
          </p:sp>
          <p:sp>
            <p:nvSpPr>
              <p:cNvPr id="21" name="TextBox 20"/>
              <p:cNvSpPr txBox="1"/>
              <p:nvPr/>
            </p:nvSpPr>
            <p:spPr>
              <a:xfrm>
                <a:off x="1287233" y="5008311"/>
                <a:ext cx="711733" cy="307777"/>
              </a:xfrm>
              <a:prstGeom prst="rect">
                <a:avLst/>
              </a:prstGeom>
              <a:noFill/>
              <a:ln>
                <a:noFill/>
              </a:ln>
            </p:spPr>
            <p:txBody>
              <a:bodyPr wrap="none" lIns="0" tIns="0" rIns="0" bIns="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black"/>
                    </a:solidFill>
                    <a:effectLst/>
                    <a:uLnTx/>
                    <a:uFillTx/>
                    <a:latin typeface="Roboto"/>
                    <a:ea typeface="+mn-ea"/>
                    <a:cs typeface="+mn-cs"/>
                  </a:rPr>
                  <a:t>DO IT!</a:t>
                </a:r>
                <a:endParaRPr kumimoji="0" lang="en-US" sz="2000" b="1" i="0" u="none" strike="noStrike" kern="1200" cap="none" spc="0" normalizeH="0" baseline="0" noProof="0" dirty="0">
                  <a:ln>
                    <a:noFill/>
                  </a:ln>
                  <a:solidFill>
                    <a:prstClr val="black"/>
                  </a:solidFill>
                  <a:effectLst/>
                  <a:uLnTx/>
                  <a:uFillTx/>
                  <a:latin typeface="Roboto"/>
                  <a:ea typeface="+mn-ea"/>
                  <a:cs typeface="+mn-cs"/>
                </a:endParaRPr>
              </a:p>
            </p:txBody>
          </p:sp>
        </p:grpSp>
        <p:pic>
          <p:nvPicPr>
            <p:cNvPr id="31" name="Do it icon" descr="Spinning Plates with solid fill">
              <a:extLst>
                <a:ext uri="{FF2B5EF4-FFF2-40B4-BE49-F238E27FC236}">
                  <a16:creationId xmlns:a16="http://schemas.microsoft.com/office/drawing/2014/main" id="{5C1F95D5-76BE-4210-8CED-75CE7BEE67A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224744" y="4599306"/>
              <a:ext cx="914400" cy="914400"/>
            </a:xfrm>
            <a:prstGeom prst="rect">
              <a:avLst/>
            </a:prstGeom>
          </p:spPr>
        </p:pic>
      </p:grpSp>
      <p:sp>
        <p:nvSpPr>
          <p:cNvPr id="26" name="TextBox 25">
            <a:extLst>
              <a:ext uri="{FF2B5EF4-FFF2-40B4-BE49-F238E27FC236}">
                <a16:creationId xmlns:a16="http://schemas.microsoft.com/office/drawing/2014/main" id="{13DA797F-BC42-D6F4-DD83-8B59E1FA005B}"/>
              </a:ext>
            </a:extLst>
          </p:cNvPr>
          <p:cNvSpPr txBox="1"/>
          <p:nvPr/>
        </p:nvSpPr>
        <p:spPr>
          <a:xfrm>
            <a:off x="-1" y="1142156"/>
            <a:ext cx="12191999" cy="800219"/>
          </a:xfrm>
          <a:custGeom>
            <a:avLst/>
            <a:gdLst>
              <a:gd name="connsiteX0" fmla="*/ 0 w 12191999"/>
              <a:gd name="connsiteY0" fmla="*/ 0 h 800219"/>
              <a:gd name="connsiteX1" fmla="*/ 824411 w 12191999"/>
              <a:gd name="connsiteY1" fmla="*/ 0 h 800219"/>
              <a:gd name="connsiteX2" fmla="*/ 1161143 w 12191999"/>
              <a:gd name="connsiteY2" fmla="*/ 0 h 800219"/>
              <a:gd name="connsiteX3" fmla="*/ 1741714 w 12191999"/>
              <a:gd name="connsiteY3" fmla="*/ 0 h 800219"/>
              <a:gd name="connsiteX4" fmla="*/ 2444206 w 12191999"/>
              <a:gd name="connsiteY4" fmla="*/ 0 h 800219"/>
              <a:gd name="connsiteX5" fmla="*/ 2659017 w 12191999"/>
              <a:gd name="connsiteY5" fmla="*/ 0 h 800219"/>
              <a:gd name="connsiteX6" fmla="*/ 3483428 w 12191999"/>
              <a:gd name="connsiteY6" fmla="*/ 0 h 800219"/>
              <a:gd name="connsiteX7" fmla="*/ 3698240 w 12191999"/>
              <a:gd name="connsiteY7" fmla="*/ 0 h 800219"/>
              <a:gd name="connsiteX8" fmla="*/ 4522651 w 12191999"/>
              <a:gd name="connsiteY8" fmla="*/ 0 h 800219"/>
              <a:gd name="connsiteX9" fmla="*/ 5225142 w 12191999"/>
              <a:gd name="connsiteY9" fmla="*/ 0 h 800219"/>
              <a:gd name="connsiteX10" fmla="*/ 5683794 w 12191999"/>
              <a:gd name="connsiteY10" fmla="*/ 0 h 800219"/>
              <a:gd name="connsiteX11" fmla="*/ 6142445 w 12191999"/>
              <a:gd name="connsiteY11" fmla="*/ 0 h 800219"/>
              <a:gd name="connsiteX12" fmla="*/ 6966857 w 12191999"/>
              <a:gd name="connsiteY12" fmla="*/ 0 h 800219"/>
              <a:gd name="connsiteX13" fmla="*/ 7669348 w 12191999"/>
              <a:gd name="connsiteY13" fmla="*/ 0 h 800219"/>
              <a:gd name="connsiteX14" fmla="*/ 8371839 w 12191999"/>
              <a:gd name="connsiteY14" fmla="*/ 0 h 800219"/>
              <a:gd name="connsiteX15" fmla="*/ 8586651 w 12191999"/>
              <a:gd name="connsiteY15" fmla="*/ 0 h 800219"/>
              <a:gd name="connsiteX16" fmla="*/ 9411062 w 12191999"/>
              <a:gd name="connsiteY16" fmla="*/ 0 h 800219"/>
              <a:gd name="connsiteX17" fmla="*/ 9625873 w 12191999"/>
              <a:gd name="connsiteY17" fmla="*/ 0 h 800219"/>
              <a:gd name="connsiteX18" fmla="*/ 10328365 w 12191999"/>
              <a:gd name="connsiteY18" fmla="*/ 0 h 800219"/>
              <a:gd name="connsiteX19" fmla="*/ 10787016 w 12191999"/>
              <a:gd name="connsiteY19" fmla="*/ 0 h 800219"/>
              <a:gd name="connsiteX20" fmla="*/ 11001828 w 12191999"/>
              <a:gd name="connsiteY20" fmla="*/ 0 h 800219"/>
              <a:gd name="connsiteX21" fmla="*/ 12191999 w 12191999"/>
              <a:gd name="connsiteY21" fmla="*/ 0 h 800219"/>
              <a:gd name="connsiteX22" fmla="*/ 12191999 w 12191999"/>
              <a:gd name="connsiteY22" fmla="*/ 400110 h 800219"/>
              <a:gd name="connsiteX23" fmla="*/ 12191999 w 12191999"/>
              <a:gd name="connsiteY23" fmla="*/ 800219 h 800219"/>
              <a:gd name="connsiteX24" fmla="*/ 11733348 w 12191999"/>
              <a:gd name="connsiteY24" fmla="*/ 800219 h 800219"/>
              <a:gd name="connsiteX25" fmla="*/ 10908936 w 12191999"/>
              <a:gd name="connsiteY25" fmla="*/ 800219 h 800219"/>
              <a:gd name="connsiteX26" fmla="*/ 10694125 w 12191999"/>
              <a:gd name="connsiteY26" fmla="*/ 800219 h 800219"/>
              <a:gd name="connsiteX27" fmla="*/ 10235473 w 12191999"/>
              <a:gd name="connsiteY27" fmla="*/ 800219 h 800219"/>
              <a:gd name="connsiteX28" fmla="*/ 9654902 w 12191999"/>
              <a:gd name="connsiteY28" fmla="*/ 800219 h 800219"/>
              <a:gd name="connsiteX29" fmla="*/ 9440091 w 12191999"/>
              <a:gd name="connsiteY29" fmla="*/ 800219 h 800219"/>
              <a:gd name="connsiteX30" fmla="*/ 8737599 w 12191999"/>
              <a:gd name="connsiteY30" fmla="*/ 800219 h 800219"/>
              <a:gd name="connsiteX31" fmla="*/ 8278948 w 12191999"/>
              <a:gd name="connsiteY31" fmla="*/ 800219 h 800219"/>
              <a:gd name="connsiteX32" fmla="*/ 7576457 w 12191999"/>
              <a:gd name="connsiteY32" fmla="*/ 800219 h 800219"/>
              <a:gd name="connsiteX33" fmla="*/ 6752045 w 12191999"/>
              <a:gd name="connsiteY33" fmla="*/ 800219 h 800219"/>
              <a:gd name="connsiteX34" fmla="*/ 6415314 w 12191999"/>
              <a:gd name="connsiteY34" fmla="*/ 800219 h 800219"/>
              <a:gd name="connsiteX35" fmla="*/ 6078582 w 12191999"/>
              <a:gd name="connsiteY35" fmla="*/ 800219 h 800219"/>
              <a:gd name="connsiteX36" fmla="*/ 5498011 w 12191999"/>
              <a:gd name="connsiteY36" fmla="*/ 800219 h 800219"/>
              <a:gd name="connsiteX37" fmla="*/ 5039360 w 12191999"/>
              <a:gd name="connsiteY37" fmla="*/ 800219 h 800219"/>
              <a:gd name="connsiteX38" fmla="*/ 4458788 w 12191999"/>
              <a:gd name="connsiteY38" fmla="*/ 800219 h 800219"/>
              <a:gd name="connsiteX39" fmla="*/ 4243977 w 12191999"/>
              <a:gd name="connsiteY39" fmla="*/ 800219 h 800219"/>
              <a:gd name="connsiteX40" fmla="*/ 3541485 w 12191999"/>
              <a:gd name="connsiteY40" fmla="*/ 800219 h 800219"/>
              <a:gd name="connsiteX41" fmla="*/ 3204754 w 12191999"/>
              <a:gd name="connsiteY41" fmla="*/ 800219 h 800219"/>
              <a:gd name="connsiteX42" fmla="*/ 2868023 w 12191999"/>
              <a:gd name="connsiteY42" fmla="*/ 800219 h 800219"/>
              <a:gd name="connsiteX43" fmla="*/ 2409371 w 12191999"/>
              <a:gd name="connsiteY43" fmla="*/ 800219 h 800219"/>
              <a:gd name="connsiteX44" fmla="*/ 1706880 w 12191999"/>
              <a:gd name="connsiteY44" fmla="*/ 800219 h 800219"/>
              <a:gd name="connsiteX45" fmla="*/ 882468 w 12191999"/>
              <a:gd name="connsiteY45" fmla="*/ 800219 h 800219"/>
              <a:gd name="connsiteX46" fmla="*/ 0 w 12191999"/>
              <a:gd name="connsiteY46" fmla="*/ 800219 h 800219"/>
              <a:gd name="connsiteX47" fmla="*/ 0 w 12191999"/>
              <a:gd name="connsiteY47" fmla="*/ 424116 h 800219"/>
              <a:gd name="connsiteX48" fmla="*/ 0 w 12191999"/>
              <a:gd name="connsiteY48" fmla="*/ 0 h 800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2191999" h="800219" fill="none" extrusionOk="0">
                <a:moveTo>
                  <a:pt x="0" y="0"/>
                </a:moveTo>
                <a:cubicBezTo>
                  <a:pt x="248633" y="-32414"/>
                  <a:pt x="609744" y="4107"/>
                  <a:pt x="824411" y="0"/>
                </a:cubicBezTo>
                <a:cubicBezTo>
                  <a:pt x="1039078" y="-4107"/>
                  <a:pt x="1063659" y="18829"/>
                  <a:pt x="1161143" y="0"/>
                </a:cubicBezTo>
                <a:cubicBezTo>
                  <a:pt x="1258627" y="-18829"/>
                  <a:pt x="1525697" y="24758"/>
                  <a:pt x="1741714" y="0"/>
                </a:cubicBezTo>
                <a:cubicBezTo>
                  <a:pt x="1957731" y="-24758"/>
                  <a:pt x="2252251" y="69641"/>
                  <a:pt x="2444206" y="0"/>
                </a:cubicBezTo>
                <a:cubicBezTo>
                  <a:pt x="2636161" y="-69641"/>
                  <a:pt x="2597391" y="7188"/>
                  <a:pt x="2659017" y="0"/>
                </a:cubicBezTo>
                <a:cubicBezTo>
                  <a:pt x="2720643" y="-7188"/>
                  <a:pt x="3135359" y="91079"/>
                  <a:pt x="3483428" y="0"/>
                </a:cubicBezTo>
                <a:cubicBezTo>
                  <a:pt x="3831497" y="-91079"/>
                  <a:pt x="3630150" y="23411"/>
                  <a:pt x="3698240" y="0"/>
                </a:cubicBezTo>
                <a:cubicBezTo>
                  <a:pt x="3766330" y="-23411"/>
                  <a:pt x="4207590" y="90342"/>
                  <a:pt x="4522651" y="0"/>
                </a:cubicBezTo>
                <a:cubicBezTo>
                  <a:pt x="4837712" y="-90342"/>
                  <a:pt x="5012041" y="8156"/>
                  <a:pt x="5225142" y="0"/>
                </a:cubicBezTo>
                <a:cubicBezTo>
                  <a:pt x="5438243" y="-8156"/>
                  <a:pt x="5461569" y="45696"/>
                  <a:pt x="5683794" y="0"/>
                </a:cubicBezTo>
                <a:cubicBezTo>
                  <a:pt x="5906019" y="-45696"/>
                  <a:pt x="5948089" y="41950"/>
                  <a:pt x="6142445" y="0"/>
                </a:cubicBezTo>
                <a:cubicBezTo>
                  <a:pt x="6336801" y="-41950"/>
                  <a:pt x="6559071" y="22434"/>
                  <a:pt x="6966857" y="0"/>
                </a:cubicBezTo>
                <a:cubicBezTo>
                  <a:pt x="7374643" y="-22434"/>
                  <a:pt x="7414683" y="34698"/>
                  <a:pt x="7669348" y="0"/>
                </a:cubicBezTo>
                <a:cubicBezTo>
                  <a:pt x="7924013" y="-34698"/>
                  <a:pt x="8146750" y="11727"/>
                  <a:pt x="8371839" y="0"/>
                </a:cubicBezTo>
                <a:cubicBezTo>
                  <a:pt x="8596928" y="-11727"/>
                  <a:pt x="8523000" y="22219"/>
                  <a:pt x="8586651" y="0"/>
                </a:cubicBezTo>
                <a:cubicBezTo>
                  <a:pt x="8650302" y="-22219"/>
                  <a:pt x="9108058" y="53454"/>
                  <a:pt x="9411062" y="0"/>
                </a:cubicBezTo>
                <a:cubicBezTo>
                  <a:pt x="9714066" y="-53454"/>
                  <a:pt x="9544674" y="20413"/>
                  <a:pt x="9625873" y="0"/>
                </a:cubicBezTo>
                <a:cubicBezTo>
                  <a:pt x="9707072" y="-20413"/>
                  <a:pt x="9992536" y="77999"/>
                  <a:pt x="10328365" y="0"/>
                </a:cubicBezTo>
                <a:cubicBezTo>
                  <a:pt x="10664194" y="-77999"/>
                  <a:pt x="10578235" y="43595"/>
                  <a:pt x="10787016" y="0"/>
                </a:cubicBezTo>
                <a:cubicBezTo>
                  <a:pt x="10995797" y="-43595"/>
                  <a:pt x="10944967" y="20885"/>
                  <a:pt x="11001828" y="0"/>
                </a:cubicBezTo>
                <a:cubicBezTo>
                  <a:pt x="11058689" y="-20885"/>
                  <a:pt x="11712516" y="121344"/>
                  <a:pt x="12191999" y="0"/>
                </a:cubicBezTo>
                <a:cubicBezTo>
                  <a:pt x="12201995" y="133158"/>
                  <a:pt x="12181894" y="208769"/>
                  <a:pt x="12191999" y="400110"/>
                </a:cubicBezTo>
                <a:cubicBezTo>
                  <a:pt x="12202104" y="591451"/>
                  <a:pt x="12166353" y="691802"/>
                  <a:pt x="12191999" y="800219"/>
                </a:cubicBezTo>
                <a:cubicBezTo>
                  <a:pt x="12032500" y="843100"/>
                  <a:pt x="11826223" y="756774"/>
                  <a:pt x="11733348" y="800219"/>
                </a:cubicBezTo>
                <a:cubicBezTo>
                  <a:pt x="11640473" y="843664"/>
                  <a:pt x="11130880" y="752642"/>
                  <a:pt x="10908936" y="800219"/>
                </a:cubicBezTo>
                <a:cubicBezTo>
                  <a:pt x="10686992" y="847796"/>
                  <a:pt x="10763649" y="793720"/>
                  <a:pt x="10694125" y="800219"/>
                </a:cubicBezTo>
                <a:cubicBezTo>
                  <a:pt x="10624601" y="806718"/>
                  <a:pt x="10430729" y="765125"/>
                  <a:pt x="10235473" y="800219"/>
                </a:cubicBezTo>
                <a:cubicBezTo>
                  <a:pt x="10040217" y="835313"/>
                  <a:pt x="9931906" y="787888"/>
                  <a:pt x="9654902" y="800219"/>
                </a:cubicBezTo>
                <a:cubicBezTo>
                  <a:pt x="9377898" y="812550"/>
                  <a:pt x="9516007" y="798264"/>
                  <a:pt x="9440091" y="800219"/>
                </a:cubicBezTo>
                <a:cubicBezTo>
                  <a:pt x="9364175" y="802174"/>
                  <a:pt x="8977855" y="736811"/>
                  <a:pt x="8737599" y="800219"/>
                </a:cubicBezTo>
                <a:cubicBezTo>
                  <a:pt x="8497343" y="863627"/>
                  <a:pt x="8415391" y="759276"/>
                  <a:pt x="8278948" y="800219"/>
                </a:cubicBezTo>
                <a:cubicBezTo>
                  <a:pt x="8142505" y="841162"/>
                  <a:pt x="7849152" y="741056"/>
                  <a:pt x="7576457" y="800219"/>
                </a:cubicBezTo>
                <a:cubicBezTo>
                  <a:pt x="7303762" y="859382"/>
                  <a:pt x="7159155" y="743264"/>
                  <a:pt x="6752045" y="800219"/>
                </a:cubicBezTo>
                <a:cubicBezTo>
                  <a:pt x="6344935" y="857174"/>
                  <a:pt x="6544372" y="772161"/>
                  <a:pt x="6415314" y="800219"/>
                </a:cubicBezTo>
                <a:cubicBezTo>
                  <a:pt x="6286256" y="828277"/>
                  <a:pt x="6166141" y="770808"/>
                  <a:pt x="6078582" y="800219"/>
                </a:cubicBezTo>
                <a:cubicBezTo>
                  <a:pt x="5991023" y="829630"/>
                  <a:pt x="5754806" y="786915"/>
                  <a:pt x="5498011" y="800219"/>
                </a:cubicBezTo>
                <a:cubicBezTo>
                  <a:pt x="5241216" y="813523"/>
                  <a:pt x="5158073" y="791996"/>
                  <a:pt x="5039360" y="800219"/>
                </a:cubicBezTo>
                <a:cubicBezTo>
                  <a:pt x="4920647" y="808442"/>
                  <a:pt x="4597069" y="794030"/>
                  <a:pt x="4458788" y="800219"/>
                </a:cubicBezTo>
                <a:cubicBezTo>
                  <a:pt x="4320507" y="806408"/>
                  <a:pt x="4296522" y="777552"/>
                  <a:pt x="4243977" y="800219"/>
                </a:cubicBezTo>
                <a:cubicBezTo>
                  <a:pt x="4191432" y="822886"/>
                  <a:pt x="3849218" y="753188"/>
                  <a:pt x="3541485" y="800219"/>
                </a:cubicBezTo>
                <a:cubicBezTo>
                  <a:pt x="3233752" y="847250"/>
                  <a:pt x="3336776" y="767607"/>
                  <a:pt x="3204754" y="800219"/>
                </a:cubicBezTo>
                <a:cubicBezTo>
                  <a:pt x="3072732" y="832831"/>
                  <a:pt x="2995620" y="774408"/>
                  <a:pt x="2868023" y="800219"/>
                </a:cubicBezTo>
                <a:cubicBezTo>
                  <a:pt x="2740426" y="826030"/>
                  <a:pt x="2521789" y="789094"/>
                  <a:pt x="2409371" y="800219"/>
                </a:cubicBezTo>
                <a:cubicBezTo>
                  <a:pt x="2296953" y="811344"/>
                  <a:pt x="1964057" y="742209"/>
                  <a:pt x="1706880" y="800219"/>
                </a:cubicBezTo>
                <a:cubicBezTo>
                  <a:pt x="1449703" y="858229"/>
                  <a:pt x="1176321" y="757011"/>
                  <a:pt x="882468" y="800219"/>
                </a:cubicBezTo>
                <a:cubicBezTo>
                  <a:pt x="588615" y="843427"/>
                  <a:pt x="343197" y="758263"/>
                  <a:pt x="0" y="800219"/>
                </a:cubicBezTo>
                <a:cubicBezTo>
                  <a:pt x="-29694" y="626951"/>
                  <a:pt x="35963" y="597072"/>
                  <a:pt x="0" y="424116"/>
                </a:cubicBezTo>
                <a:cubicBezTo>
                  <a:pt x="-35963" y="251160"/>
                  <a:pt x="9459" y="168694"/>
                  <a:pt x="0" y="0"/>
                </a:cubicBezTo>
                <a:close/>
              </a:path>
              <a:path w="12191999" h="800219" stroke="0" extrusionOk="0">
                <a:moveTo>
                  <a:pt x="0" y="0"/>
                </a:moveTo>
                <a:cubicBezTo>
                  <a:pt x="135359" y="-52933"/>
                  <a:pt x="353741" y="14770"/>
                  <a:pt x="458651" y="0"/>
                </a:cubicBezTo>
                <a:cubicBezTo>
                  <a:pt x="563561" y="-14770"/>
                  <a:pt x="596812" y="544"/>
                  <a:pt x="673463" y="0"/>
                </a:cubicBezTo>
                <a:cubicBezTo>
                  <a:pt x="750114" y="-544"/>
                  <a:pt x="1212955" y="57879"/>
                  <a:pt x="1375954" y="0"/>
                </a:cubicBezTo>
                <a:cubicBezTo>
                  <a:pt x="1538953" y="-57879"/>
                  <a:pt x="1927660" y="44980"/>
                  <a:pt x="2200366" y="0"/>
                </a:cubicBezTo>
                <a:cubicBezTo>
                  <a:pt x="2473072" y="-44980"/>
                  <a:pt x="2351456" y="21145"/>
                  <a:pt x="2415177" y="0"/>
                </a:cubicBezTo>
                <a:cubicBezTo>
                  <a:pt x="2478898" y="-21145"/>
                  <a:pt x="2676169" y="16129"/>
                  <a:pt x="2873828" y="0"/>
                </a:cubicBezTo>
                <a:cubicBezTo>
                  <a:pt x="3071487" y="-16129"/>
                  <a:pt x="3228211" y="12495"/>
                  <a:pt x="3454400" y="0"/>
                </a:cubicBezTo>
                <a:cubicBezTo>
                  <a:pt x="3680589" y="-12495"/>
                  <a:pt x="3902380" y="32765"/>
                  <a:pt x="4156891" y="0"/>
                </a:cubicBezTo>
                <a:cubicBezTo>
                  <a:pt x="4411402" y="-32765"/>
                  <a:pt x="4619566" y="82770"/>
                  <a:pt x="4981302" y="0"/>
                </a:cubicBezTo>
                <a:cubicBezTo>
                  <a:pt x="5343038" y="-82770"/>
                  <a:pt x="5168079" y="26358"/>
                  <a:pt x="5318034" y="0"/>
                </a:cubicBezTo>
                <a:cubicBezTo>
                  <a:pt x="5467989" y="-26358"/>
                  <a:pt x="5803672" y="86042"/>
                  <a:pt x="6142445" y="0"/>
                </a:cubicBezTo>
                <a:cubicBezTo>
                  <a:pt x="6481218" y="-86042"/>
                  <a:pt x="6296118" y="16361"/>
                  <a:pt x="6357257" y="0"/>
                </a:cubicBezTo>
                <a:cubicBezTo>
                  <a:pt x="6418396" y="-16361"/>
                  <a:pt x="6674328" y="6651"/>
                  <a:pt x="6815908" y="0"/>
                </a:cubicBezTo>
                <a:cubicBezTo>
                  <a:pt x="6957488" y="-6651"/>
                  <a:pt x="7132189" y="57027"/>
                  <a:pt x="7396479" y="0"/>
                </a:cubicBezTo>
                <a:cubicBezTo>
                  <a:pt x="7660769" y="-57027"/>
                  <a:pt x="7866350" y="75867"/>
                  <a:pt x="8098971" y="0"/>
                </a:cubicBezTo>
                <a:cubicBezTo>
                  <a:pt x="8331592" y="-75867"/>
                  <a:pt x="8647825" y="3912"/>
                  <a:pt x="8923382" y="0"/>
                </a:cubicBezTo>
                <a:cubicBezTo>
                  <a:pt x="9198939" y="-3912"/>
                  <a:pt x="9176745" y="15297"/>
                  <a:pt x="9260114" y="0"/>
                </a:cubicBezTo>
                <a:cubicBezTo>
                  <a:pt x="9343483" y="-15297"/>
                  <a:pt x="9476028" y="13802"/>
                  <a:pt x="9596845" y="0"/>
                </a:cubicBezTo>
                <a:cubicBezTo>
                  <a:pt x="9717662" y="-13802"/>
                  <a:pt x="9796513" y="31146"/>
                  <a:pt x="9933576" y="0"/>
                </a:cubicBezTo>
                <a:cubicBezTo>
                  <a:pt x="10070639" y="-31146"/>
                  <a:pt x="10071355" y="2906"/>
                  <a:pt x="10148388" y="0"/>
                </a:cubicBezTo>
                <a:cubicBezTo>
                  <a:pt x="10225421" y="-2906"/>
                  <a:pt x="10509724" y="64961"/>
                  <a:pt x="10728959" y="0"/>
                </a:cubicBezTo>
                <a:cubicBezTo>
                  <a:pt x="10948194" y="-64961"/>
                  <a:pt x="11027990" y="11849"/>
                  <a:pt x="11187611" y="0"/>
                </a:cubicBezTo>
                <a:cubicBezTo>
                  <a:pt x="11347232" y="-11849"/>
                  <a:pt x="11924565" y="61900"/>
                  <a:pt x="12191999" y="0"/>
                </a:cubicBezTo>
                <a:cubicBezTo>
                  <a:pt x="12199424" y="131062"/>
                  <a:pt x="12172483" y="268026"/>
                  <a:pt x="12191999" y="376103"/>
                </a:cubicBezTo>
                <a:cubicBezTo>
                  <a:pt x="12211515" y="484180"/>
                  <a:pt x="12141534" y="663211"/>
                  <a:pt x="12191999" y="800219"/>
                </a:cubicBezTo>
                <a:cubicBezTo>
                  <a:pt x="12054336" y="839929"/>
                  <a:pt x="12013872" y="777098"/>
                  <a:pt x="11855268" y="800219"/>
                </a:cubicBezTo>
                <a:cubicBezTo>
                  <a:pt x="11696664" y="823340"/>
                  <a:pt x="11703904" y="778572"/>
                  <a:pt x="11640456" y="800219"/>
                </a:cubicBezTo>
                <a:cubicBezTo>
                  <a:pt x="11577008" y="821866"/>
                  <a:pt x="11290281" y="737693"/>
                  <a:pt x="11059885" y="800219"/>
                </a:cubicBezTo>
                <a:cubicBezTo>
                  <a:pt x="10829489" y="862745"/>
                  <a:pt x="10563905" y="787690"/>
                  <a:pt x="10235473" y="800219"/>
                </a:cubicBezTo>
                <a:cubicBezTo>
                  <a:pt x="9907041" y="812748"/>
                  <a:pt x="10058180" y="800155"/>
                  <a:pt x="9898742" y="800219"/>
                </a:cubicBezTo>
                <a:cubicBezTo>
                  <a:pt x="9739304" y="800283"/>
                  <a:pt x="9666807" y="752036"/>
                  <a:pt x="9440091" y="800219"/>
                </a:cubicBezTo>
                <a:cubicBezTo>
                  <a:pt x="9213375" y="848402"/>
                  <a:pt x="8900886" y="779543"/>
                  <a:pt x="8737599" y="800219"/>
                </a:cubicBezTo>
                <a:cubicBezTo>
                  <a:pt x="8574312" y="820895"/>
                  <a:pt x="8356708" y="735568"/>
                  <a:pt x="8157028" y="800219"/>
                </a:cubicBezTo>
                <a:cubicBezTo>
                  <a:pt x="7957348" y="864870"/>
                  <a:pt x="7741025" y="770835"/>
                  <a:pt x="7454537" y="800219"/>
                </a:cubicBezTo>
                <a:cubicBezTo>
                  <a:pt x="7168049" y="829603"/>
                  <a:pt x="7000233" y="710125"/>
                  <a:pt x="6630125" y="800219"/>
                </a:cubicBezTo>
                <a:cubicBezTo>
                  <a:pt x="6260017" y="890313"/>
                  <a:pt x="6378969" y="784469"/>
                  <a:pt x="6171474" y="800219"/>
                </a:cubicBezTo>
                <a:cubicBezTo>
                  <a:pt x="5963979" y="815969"/>
                  <a:pt x="5988441" y="798949"/>
                  <a:pt x="5834742" y="800219"/>
                </a:cubicBezTo>
                <a:cubicBezTo>
                  <a:pt x="5681043" y="801489"/>
                  <a:pt x="5311004" y="785442"/>
                  <a:pt x="5132251" y="800219"/>
                </a:cubicBezTo>
                <a:cubicBezTo>
                  <a:pt x="4953498" y="814996"/>
                  <a:pt x="4698637" y="786457"/>
                  <a:pt x="4551680" y="800219"/>
                </a:cubicBezTo>
                <a:cubicBezTo>
                  <a:pt x="4404723" y="813981"/>
                  <a:pt x="4232184" y="736269"/>
                  <a:pt x="3971108" y="800219"/>
                </a:cubicBezTo>
                <a:cubicBezTo>
                  <a:pt x="3710032" y="864169"/>
                  <a:pt x="3621350" y="758773"/>
                  <a:pt x="3512457" y="800219"/>
                </a:cubicBezTo>
                <a:cubicBezTo>
                  <a:pt x="3403564" y="841665"/>
                  <a:pt x="3073850" y="717331"/>
                  <a:pt x="2809965" y="800219"/>
                </a:cubicBezTo>
                <a:cubicBezTo>
                  <a:pt x="2546080" y="883107"/>
                  <a:pt x="2563489" y="783533"/>
                  <a:pt x="2351314" y="800219"/>
                </a:cubicBezTo>
                <a:cubicBezTo>
                  <a:pt x="2139139" y="816905"/>
                  <a:pt x="1903437" y="728682"/>
                  <a:pt x="1526903" y="800219"/>
                </a:cubicBezTo>
                <a:cubicBezTo>
                  <a:pt x="1150369" y="871756"/>
                  <a:pt x="1182726" y="762554"/>
                  <a:pt x="946331" y="800219"/>
                </a:cubicBezTo>
                <a:cubicBezTo>
                  <a:pt x="709936" y="837884"/>
                  <a:pt x="719587" y="784874"/>
                  <a:pt x="609600" y="800219"/>
                </a:cubicBezTo>
                <a:cubicBezTo>
                  <a:pt x="499613" y="815564"/>
                  <a:pt x="195908" y="784233"/>
                  <a:pt x="0" y="800219"/>
                </a:cubicBezTo>
                <a:cubicBezTo>
                  <a:pt x="-27936" y="613179"/>
                  <a:pt x="44921" y="555289"/>
                  <a:pt x="0" y="416114"/>
                </a:cubicBezTo>
                <a:cubicBezTo>
                  <a:pt x="-44921" y="276940"/>
                  <a:pt x="37800" y="193589"/>
                  <a:pt x="0" y="0"/>
                </a:cubicBezTo>
                <a:close/>
              </a:path>
            </a:pathLst>
          </a:custGeom>
          <a:solidFill>
            <a:schemeClr val="accent1">
              <a:lumMod val="20000"/>
              <a:lumOff val="80000"/>
            </a:schemeClr>
          </a:solidFill>
          <a:ln>
            <a:noFill/>
            <a:extLst>
              <a:ext uri="{C807C97D-BFC1-408E-A445-0C87EB9F89A2}">
                <ask:lineSketchStyleProps xmlns:ask="http://schemas.microsoft.com/office/drawing/2018/sketchyshapes" sd="2215597123">
                  <a:prstGeom prst="rect">
                    <a:avLst/>
                  </a:prstGeom>
                  <ask:type>
                    <ask:lineSketchScribble/>
                  </ask:type>
                </ask:lineSketchStyleProps>
              </a:ext>
            </a:extLst>
          </a:ln>
        </p:spPr>
        <p:txBody>
          <a:bodyPr wrap="square" lIns="365760" tIns="182880" rIns="365760" bIns="182880" anchor="t">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BC410A">
                    <a:lumMod val="60000"/>
                    <a:lumOff val="40000"/>
                  </a:srgbClr>
                </a:solidFill>
                <a:effectLst>
                  <a:outerShdw blurRad="38100" dist="38100" dir="2700000" algn="tl">
                    <a:srgbClr val="000000">
                      <a:alpha val="43137"/>
                    </a:srgbClr>
                  </a:outerShdw>
                </a:effectLst>
                <a:uLnTx/>
                <a:uFillTx/>
                <a:latin typeface="Congenial Black" panose="02000503040000020004" pitchFamily="2" charset="0"/>
                <a:ea typeface="+mn-ea"/>
                <a:cs typeface="+mn-cs"/>
              </a:rPr>
              <a:t>THE 3 D'S OF </a:t>
            </a:r>
            <a:r>
              <a:rPr kumimoji="0" lang="en-US" sz="2800" b="1" i="0" u="none" strike="noStrike" kern="1200" cap="none" spc="0" normalizeH="0" baseline="0" noProof="0" dirty="0">
                <a:ln>
                  <a:noFill/>
                </a:ln>
                <a:solidFill>
                  <a:srgbClr val="4294B6"/>
                </a:solidFill>
                <a:effectLst>
                  <a:outerShdw blurRad="38100" dist="38100" dir="2700000" algn="tl">
                    <a:srgbClr val="000000">
                      <a:alpha val="43137"/>
                    </a:srgbClr>
                  </a:outerShdw>
                </a:effectLst>
                <a:uLnTx/>
                <a:uFillTx/>
                <a:latin typeface="Congenial Black" panose="02000503040000020004" pitchFamily="2" charset="0"/>
                <a:ea typeface="+mn-ea"/>
                <a:cs typeface="+mn-cs"/>
              </a:rPr>
              <a:t>INSTRUCTION</a:t>
            </a:r>
          </a:p>
        </p:txBody>
      </p:sp>
      <p:pic>
        <p:nvPicPr>
          <p:cNvPr id="34" name="Graphic 33" descr="Basic Shapes with solid fill">
            <a:extLst>
              <a:ext uri="{FF2B5EF4-FFF2-40B4-BE49-F238E27FC236}">
                <a16:creationId xmlns:a16="http://schemas.microsoft.com/office/drawing/2014/main" id="{8C418BEA-CDE6-62B5-EECF-4CBA966334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394286" y="284111"/>
            <a:ext cx="1356728" cy="1356728"/>
          </a:xfrm>
          <a:prstGeom prst="rect">
            <a:avLst/>
          </a:prstGeom>
        </p:spPr>
      </p:pic>
      <p:pic>
        <p:nvPicPr>
          <p:cNvPr id="36" name="Graphic 35" descr="Beaker with solid fill">
            <a:extLst>
              <a:ext uri="{FF2B5EF4-FFF2-40B4-BE49-F238E27FC236}">
                <a16:creationId xmlns:a16="http://schemas.microsoft.com/office/drawing/2014/main" id="{EF7617A8-5768-010C-E0EC-B9E9C756CB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43235" y="242530"/>
            <a:ext cx="1211595" cy="12115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10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left)">
                                      <p:cBhvr>
                                        <p:cTn id="17" dur="10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69"/>
        <p:cNvGrpSpPr/>
        <p:nvPr/>
      </p:nvGrpSpPr>
      <p:grpSpPr>
        <a:xfrm>
          <a:off x="0" y="0"/>
          <a:ext cx="0" cy="0"/>
          <a:chOff x="0" y="0"/>
          <a:chExt cx="0" cy="0"/>
        </a:xfrm>
      </p:grpSpPr>
      <p:pic>
        <p:nvPicPr>
          <p:cNvPr id="1170" name="Google Shape;1170;p161"/>
          <p:cNvPicPr preferRelativeResize="0"/>
          <p:nvPr/>
        </p:nvPicPr>
        <p:blipFill>
          <a:blip r:embed="rId3">
            <a:alphaModFix/>
          </a:blip>
          <a:stretch>
            <a:fillRect/>
          </a:stretch>
        </p:blipFill>
        <p:spPr>
          <a:xfrm>
            <a:off x="4988308" y="1531717"/>
            <a:ext cx="5874629" cy="4737851"/>
          </a:xfrm>
          <a:prstGeom prst="rect">
            <a:avLst/>
          </a:prstGeom>
          <a:noFill/>
          <a:ln>
            <a:noFill/>
          </a:ln>
          <a:effectLst>
            <a:outerShdw blurRad="57150" dist="19050" dir="5400000" algn="bl" rotWithShape="0">
              <a:srgbClr val="000000">
                <a:alpha val="50000"/>
              </a:srgbClr>
            </a:outerShdw>
          </a:effectLst>
        </p:spPr>
      </p:pic>
      <p:sp>
        <p:nvSpPr>
          <p:cNvPr id="1171" name="Google Shape;1171;p161"/>
          <p:cNvSpPr/>
          <p:nvPr/>
        </p:nvSpPr>
        <p:spPr>
          <a:xfrm>
            <a:off x="753750" y="697075"/>
            <a:ext cx="10684500" cy="636900"/>
          </a:xfrm>
          <a:prstGeom prst="roundRect">
            <a:avLst>
              <a:gd name="adj" fmla="val 16667"/>
            </a:avLst>
          </a:prstGeom>
          <a:solidFill>
            <a:srgbClr val="D9EAD3"/>
          </a:solid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600" b="1"/>
              <a:t>Reports</a:t>
            </a:r>
            <a:r>
              <a:rPr lang="en-US" sz="1600"/>
              <a:t> can be created or imported by clicking </a:t>
            </a:r>
            <a:r>
              <a:rPr lang="en-US" sz="1600" b="1"/>
              <a:t>Create</a:t>
            </a:r>
            <a:r>
              <a:rPr lang="en-US" sz="1600"/>
              <a:t> in Sheets or Workspaces, or by using the </a:t>
            </a:r>
            <a:r>
              <a:rPr lang="en-US" sz="1600" b="1"/>
              <a:t>Solution Center</a:t>
            </a:r>
            <a:r>
              <a:rPr lang="en-US" sz="1600"/>
              <a:t>.</a:t>
            </a:r>
            <a:endParaRPr sz="1600"/>
          </a:p>
        </p:txBody>
      </p:sp>
      <p:pic>
        <p:nvPicPr>
          <p:cNvPr id="1172" name="Google Shape;1172;p161"/>
          <p:cNvPicPr preferRelativeResize="0"/>
          <p:nvPr/>
        </p:nvPicPr>
        <p:blipFill>
          <a:blip r:embed="rId4">
            <a:alphaModFix/>
          </a:blip>
          <a:stretch>
            <a:fillRect/>
          </a:stretch>
        </p:blipFill>
        <p:spPr>
          <a:xfrm>
            <a:off x="1265761" y="1545225"/>
            <a:ext cx="2952375" cy="4546101"/>
          </a:xfrm>
          <a:prstGeom prst="rect">
            <a:avLst/>
          </a:prstGeom>
          <a:noFill/>
          <a:ln>
            <a:noFill/>
          </a:ln>
          <a:effectLst>
            <a:outerShdw blurRad="57150" dist="19050" dir="5400000" algn="bl" rotWithShape="0">
              <a:srgbClr val="000000">
                <a:alpha val="50000"/>
              </a:srgbClr>
            </a:outerShdw>
          </a:effectLst>
        </p:spPr>
      </p:pic>
      <p:sp>
        <p:nvSpPr>
          <p:cNvPr id="1173" name="Google Shape;1173;p161"/>
          <p:cNvSpPr/>
          <p:nvPr/>
        </p:nvSpPr>
        <p:spPr>
          <a:xfrm>
            <a:off x="9698600" y="5165475"/>
            <a:ext cx="2259600" cy="471300"/>
          </a:xfrm>
          <a:prstGeom prst="roundRect">
            <a:avLst>
              <a:gd name="adj" fmla="val 16667"/>
            </a:avLst>
          </a:prstGeom>
          <a:solidFill>
            <a:srgbClr val="D9EAD3"/>
          </a:solid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sz="1600"/>
              <a:t>Via Solution Center</a:t>
            </a:r>
            <a:endParaRPr sz="1600"/>
          </a:p>
        </p:txBody>
      </p:sp>
      <p:sp>
        <p:nvSpPr>
          <p:cNvPr id="1174" name="Google Shape;1174;p161"/>
          <p:cNvSpPr txBox="1"/>
          <p:nvPr/>
        </p:nvSpPr>
        <p:spPr>
          <a:xfrm>
            <a:off x="1265790" y="4525627"/>
            <a:ext cx="2183400" cy="2913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5" name="Google Shape;1175;p161"/>
          <p:cNvSpPr txBox="1"/>
          <p:nvPr/>
        </p:nvSpPr>
        <p:spPr>
          <a:xfrm>
            <a:off x="8920449" y="3476819"/>
            <a:ext cx="2005800" cy="13833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6" name="Google Shape;1176;p161"/>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Creating a Report</a:t>
            </a:r>
            <a:endParaRPr sz="3000" b="1">
              <a:solidFill>
                <a:srgbClr val="FFFFFF"/>
              </a:solidFill>
            </a:endParaRPr>
          </a:p>
        </p:txBody>
      </p:sp>
      <p:grpSp>
        <p:nvGrpSpPr>
          <p:cNvPr id="1177" name="Google Shape;1177;p161"/>
          <p:cNvGrpSpPr/>
          <p:nvPr/>
        </p:nvGrpSpPr>
        <p:grpSpPr>
          <a:xfrm>
            <a:off x="0" y="6356581"/>
            <a:ext cx="12192000" cy="508800"/>
            <a:chOff x="0" y="6356581"/>
            <a:chExt cx="12192000" cy="508800"/>
          </a:xfrm>
        </p:grpSpPr>
        <p:sp>
          <p:nvSpPr>
            <p:cNvPr id="1178" name="Google Shape;1178;p161"/>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79" name="Google Shape;1179;p161"/>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180" name="Google Shape;1180;p161"/>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81" name="Google Shape;1181;p161"/>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2"/>
                                        </p:tgtEl>
                                        <p:attrNameLst>
                                          <p:attrName>style.visibility</p:attrName>
                                        </p:attrNameLst>
                                      </p:cBhvr>
                                      <p:to>
                                        <p:strVal val="visible"/>
                                      </p:to>
                                    </p:set>
                                    <p:animEffect transition="in" filter="fade">
                                      <p:cBhvr>
                                        <p:cTn id="7" dur="1000"/>
                                        <p:tgtEl>
                                          <p:spTgt spid="1172"/>
                                        </p:tgtEl>
                                      </p:cBhvr>
                                    </p:animEffect>
                                  </p:childTnLst>
                                </p:cTn>
                              </p:par>
                              <p:par>
                                <p:cTn id="8" presetID="10" presetClass="entr" presetSubtype="0" fill="hold" nodeType="withEffect">
                                  <p:stCondLst>
                                    <p:cond delay="0"/>
                                  </p:stCondLst>
                                  <p:childTnLst>
                                    <p:set>
                                      <p:cBhvr>
                                        <p:cTn id="9" dur="1" fill="hold">
                                          <p:stCondLst>
                                            <p:cond delay="0"/>
                                          </p:stCondLst>
                                        </p:cTn>
                                        <p:tgtEl>
                                          <p:spTgt spid="1174"/>
                                        </p:tgtEl>
                                        <p:attrNameLst>
                                          <p:attrName>style.visibility</p:attrName>
                                        </p:attrNameLst>
                                      </p:cBhvr>
                                      <p:to>
                                        <p:strVal val="visible"/>
                                      </p:to>
                                    </p:set>
                                    <p:animEffect transition="in" filter="fade">
                                      <p:cBhvr>
                                        <p:cTn id="10" dur="1000"/>
                                        <p:tgtEl>
                                          <p:spTgt spid="1174"/>
                                        </p:tgtEl>
                                      </p:cBhvr>
                                    </p:animEffect>
                                  </p:childTnLst>
                                </p:cTn>
                              </p:par>
                              <p:par>
                                <p:cTn id="11" presetID="10" presetClass="entr" presetSubtype="0" fill="hold" nodeType="withEffect">
                                  <p:stCondLst>
                                    <p:cond delay="0"/>
                                  </p:stCondLst>
                                  <p:childTnLst>
                                    <p:set>
                                      <p:cBhvr>
                                        <p:cTn id="12" dur="1" fill="hold">
                                          <p:stCondLst>
                                            <p:cond delay="0"/>
                                          </p:stCondLst>
                                        </p:cTn>
                                        <p:tgtEl>
                                          <p:spTgt spid="1173"/>
                                        </p:tgtEl>
                                        <p:attrNameLst>
                                          <p:attrName>style.visibility</p:attrName>
                                        </p:attrNameLst>
                                      </p:cBhvr>
                                      <p:to>
                                        <p:strVal val="visible"/>
                                      </p:to>
                                    </p:set>
                                    <p:animEffect transition="in" filter="fade">
                                      <p:cBhvr>
                                        <p:cTn id="13" dur="1000"/>
                                        <p:tgtEl>
                                          <p:spTgt spid="1173"/>
                                        </p:tgtEl>
                                      </p:cBhvr>
                                    </p:animEffect>
                                  </p:childTnLst>
                                </p:cTn>
                              </p:par>
                              <p:par>
                                <p:cTn id="14" presetID="10" presetClass="entr" presetSubtype="0" fill="hold" nodeType="withEffect">
                                  <p:stCondLst>
                                    <p:cond delay="0"/>
                                  </p:stCondLst>
                                  <p:childTnLst>
                                    <p:set>
                                      <p:cBhvr>
                                        <p:cTn id="15" dur="1" fill="hold">
                                          <p:stCondLst>
                                            <p:cond delay="0"/>
                                          </p:stCondLst>
                                        </p:cTn>
                                        <p:tgtEl>
                                          <p:spTgt spid="1174"/>
                                        </p:tgtEl>
                                        <p:attrNameLst>
                                          <p:attrName>style.visibility</p:attrName>
                                        </p:attrNameLst>
                                      </p:cBhvr>
                                      <p:to>
                                        <p:strVal val="visible"/>
                                      </p:to>
                                    </p:set>
                                    <p:animEffect transition="in" filter="fade">
                                      <p:cBhvr>
                                        <p:cTn id="16" dur="1000"/>
                                        <p:tgtEl>
                                          <p:spTgt spid="1174"/>
                                        </p:tgtEl>
                                      </p:cBhvr>
                                    </p:animEffect>
                                  </p:childTnLst>
                                </p:cTn>
                              </p:par>
                              <p:par>
                                <p:cTn id="17" presetID="10" presetClass="entr" presetSubtype="0" fill="hold" nodeType="withEffect">
                                  <p:stCondLst>
                                    <p:cond delay="0"/>
                                  </p:stCondLst>
                                  <p:childTnLst>
                                    <p:set>
                                      <p:cBhvr>
                                        <p:cTn id="18" dur="1" fill="hold">
                                          <p:stCondLst>
                                            <p:cond delay="0"/>
                                          </p:stCondLst>
                                        </p:cTn>
                                        <p:tgtEl>
                                          <p:spTgt spid="1175"/>
                                        </p:tgtEl>
                                        <p:attrNameLst>
                                          <p:attrName>style.visibility</p:attrName>
                                        </p:attrNameLst>
                                      </p:cBhvr>
                                      <p:to>
                                        <p:strVal val="visible"/>
                                      </p:to>
                                    </p:set>
                                    <p:animEffect transition="in" filter="fade">
                                      <p:cBhvr>
                                        <p:cTn id="19" dur="1000"/>
                                        <p:tgtEl>
                                          <p:spTgt spid="1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0"/>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Building Reports</a:t>
            </a:r>
            <a:endParaRPr sz="3000" b="1">
              <a:solidFill>
                <a:srgbClr val="FFFFFF"/>
              </a:solidFill>
            </a:endParaRPr>
          </a:p>
        </p:txBody>
      </p:sp>
      <p:sp>
        <p:nvSpPr>
          <p:cNvPr id="1145" name="Google Shape;1145;p160"/>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46" name="Google Shape;1146;p160"/>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nvGrpSpPr>
          <p:cNvPr id="1147" name="Google Shape;1147;p160"/>
          <p:cNvGrpSpPr/>
          <p:nvPr/>
        </p:nvGrpSpPr>
        <p:grpSpPr>
          <a:xfrm>
            <a:off x="829682" y="1864656"/>
            <a:ext cx="4496775" cy="3663459"/>
            <a:chOff x="284913" y="1419932"/>
            <a:chExt cx="2989281" cy="2435324"/>
          </a:xfrm>
        </p:grpSpPr>
        <p:pic>
          <p:nvPicPr>
            <p:cNvPr id="1148" name="Google Shape;1148;p160"/>
            <p:cNvPicPr preferRelativeResize="0"/>
            <p:nvPr/>
          </p:nvPicPr>
          <p:blipFill rotWithShape="1">
            <a:blip r:embed="rId4">
              <a:alphaModFix/>
            </a:blip>
            <a:srcRect/>
            <a:stretch/>
          </p:blipFill>
          <p:spPr>
            <a:xfrm>
              <a:off x="1395935" y="3121744"/>
              <a:ext cx="767235" cy="733513"/>
            </a:xfrm>
            <a:prstGeom prst="rect">
              <a:avLst/>
            </a:prstGeom>
            <a:noFill/>
            <a:ln>
              <a:noFill/>
            </a:ln>
          </p:spPr>
        </p:pic>
        <p:sp>
          <p:nvSpPr>
            <p:cNvPr id="1149" name="Google Shape;1149;p160"/>
            <p:cNvSpPr/>
            <p:nvPr/>
          </p:nvSpPr>
          <p:spPr>
            <a:xfrm rot="-7639515">
              <a:off x="591217" y="2592475"/>
              <a:ext cx="641720" cy="234368"/>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pic>
          <p:nvPicPr>
            <p:cNvPr id="1150" name="Google Shape;1150;p160"/>
            <p:cNvPicPr preferRelativeResize="0"/>
            <p:nvPr/>
          </p:nvPicPr>
          <p:blipFill rotWithShape="1">
            <a:blip r:embed="rId5">
              <a:alphaModFix/>
            </a:blip>
            <a:srcRect/>
            <a:stretch/>
          </p:blipFill>
          <p:spPr>
            <a:xfrm>
              <a:off x="284913" y="1622048"/>
              <a:ext cx="817227" cy="733513"/>
            </a:xfrm>
            <a:prstGeom prst="rect">
              <a:avLst/>
            </a:prstGeom>
            <a:noFill/>
            <a:ln>
              <a:noFill/>
            </a:ln>
          </p:spPr>
        </p:pic>
        <p:pic>
          <p:nvPicPr>
            <p:cNvPr id="1151" name="Google Shape;1151;p160"/>
            <p:cNvPicPr preferRelativeResize="0"/>
            <p:nvPr/>
          </p:nvPicPr>
          <p:blipFill rotWithShape="1">
            <a:blip r:embed="rId5">
              <a:alphaModFix/>
            </a:blip>
            <a:srcRect/>
            <a:stretch/>
          </p:blipFill>
          <p:spPr>
            <a:xfrm>
              <a:off x="1370940" y="1419932"/>
              <a:ext cx="817227" cy="733513"/>
            </a:xfrm>
            <a:prstGeom prst="rect">
              <a:avLst/>
            </a:prstGeom>
            <a:noFill/>
            <a:ln>
              <a:noFill/>
            </a:ln>
          </p:spPr>
        </p:pic>
        <p:pic>
          <p:nvPicPr>
            <p:cNvPr id="1152" name="Google Shape;1152;p160"/>
            <p:cNvPicPr preferRelativeResize="0"/>
            <p:nvPr/>
          </p:nvPicPr>
          <p:blipFill rotWithShape="1">
            <a:blip r:embed="rId5">
              <a:alphaModFix/>
            </a:blip>
            <a:srcRect/>
            <a:stretch/>
          </p:blipFill>
          <p:spPr>
            <a:xfrm>
              <a:off x="2456967" y="1622048"/>
              <a:ext cx="817227" cy="733513"/>
            </a:xfrm>
            <a:prstGeom prst="rect">
              <a:avLst/>
            </a:prstGeom>
            <a:noFill/>
            <a:ln>
              <a:noFill/>
            </a:ln>
          </p:spPr>
        </p:pic>
        <p:sp>
          <p:nvSpPr>
            <p:cNvPr id="1153" name="Google Shape;1153;p160"/>
            <p:cNvSpPr/>
            <p:nvPr/>
          </p:nvSpPr>
          <p:spPr>
            <a:xfrm rot="-5400000">
              <a:off x="1458764" y="2454440"/>
              <a:ext cx="641700" cy="234600"/>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sp>
          <p:nvSpPr>
            <p:cNvPr id="1154" name="Google Shape;1154;p160"/>
            <p:cNvSpPr/>
            <p:nvPr/>
          </p:nvSpPr>
          <p:spPr>
            <a:xfrm rot="-2811369">
              <a:off x="2309092" y="2604362"/>
              <a:ext cx="641824" cy="234318"/>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grpSp>
      <p:grpSp>
        <p:nvGrpSpPr>
          <p:cNvPr id="1155" name="Google Shape;1155;p160"/>
          <p:cNvGrpSpPr/>
          <p:nvPr/>
        </p:nvGrpSpPr>
        <p:grpSpPr>
          <a:xfrm>
            <a:off x="6837861" y="1876760"/>
            <a:ext cx="4398648" cy="3707392"/>
            <a:chOff x="5022433" y="1497468"/>
            <a:chExt cx="2939290" cy="2477375"/>
          </a:xfrm>
        </p:grpSpPr>
        <p:pic>
          <p:nvPicPr>
            <p:cNvPr id="1156" name="Google Shape;1156;p160"/>
            <p:cNvPicPr preferRelativeResize="0"/>
            <p:nvPr/>
          </p:nvPicPr>
          <p:blipFill rotWithShape="1">
            <a:blip r:embed="rId5">
              <a:alphaModFix/>
            </a:blip>
            <a:srcRect/>
            <a:stretch/>
          </p:blipFill>
          <p:spPr>
            <a:xfrm>
              <a:off x="6058468" y="3241330"/>
              <a:ext cx="817227" cy="733513"/>
            </a:xfrm>
            <a:prstGeom prst="rect">
              <a:avLst/>
            </a:prstGeom>
            <a:noFill/>
            <a:ln>
              <a:noFill/>
            </a:ln>
          </p:spPr>
        </p:pic>
        <p:pic>
          <p:nvPicPr>
            <p:cNvPr id="1157" name="Google Shape;1157;p160"/>
            <p:cNvPicPr preferRelativeResize="0"/>
            <p:nvPr/>
          </p:nvPicPr>
          <p:blipFill rotWithShape="1">
            <a:blip r:embed="rId4">
              <a:alphaModFix/>
            </a:blip>
            <a:srcRect/>
            <a:stretch/>
          </p:blipFill>
          <p:spPr>
            <a:xfrm>
              <a:off x="7194488" y="1667714"/>
              <a:ext cx="767235" cy="733513"/>
            </a:xfrm>
            <a:prstGeom prst="rect">
              <a:avLst/>
            </a:prstGeom>
            <a:noFill/>
            <a:ln>
              <a:noFill/>
            </a:ln>
          </p:spPr>
        </p:pic>
        <p:pic>
          <p:nvPicPr>
            <p:cNvPr id="1158" name="Google Shape;1158;p160"/>
            <p:cNvPicPr preferRelativeResize="0"/>
            <p:nvPr/>
          </p:nvPicPr>
          <p:blipFill rotWithShape="1">
            <a:blip r:embed="rId4">
              <a:alphaModFix/>
            </a:blip>
            <a:srcRect/>
            <a:stretch/>
          </p:blipFill>
          <p:spPr>
            <a:xfrm>
              <a:off x="6108461" y="1497468"/>
              <a:ext cx="767235" cy="733513"/>
            </a:xfrm>
            <a:prstGeom prst="rect">
              <a:avLst/>
            </a:prstGeom>
            <a:noFill/>
            <a:ln>
              <a:noFill/>
            </a:ln>
          </p:spPr>
        </p:pic>
        <p:pic>
          <p:nvPicPr>
            <p:cNvPr id="1159" name="Google Shape;1159;p160"/>
            <p:cNvPicPr preferRelativeResize="0"/>
            <p:nvPr/>
          </p:nvPicPr>
          <p:blipFill rotWithShape="1">
            <a:blip r:embed="rId4">
              <a:alphaModFix/>
            </a:blip>
            <a:srcRect/>
            <a:stretch/>
          </p:blipFill>
          <p:spPr>
            <a:xfrm>
              <a:off x="5022433" y="1686496"/>
              <a:ext cx="767235" cy="733513"/>
            </a:xfrm>
            <a:prstGeom prst="rect">
              <a:avLst/>
            </a:prstGeom>
            <a:noFill/>
            <a:ln>
              <a:noFill/>
            </a:ln>
          </p:spPr>
        </p:pic>
        <p:sp>
          <p:nvSpPr>
            <p:cNvPr id="1160" name="Google Shape;1160;p160"/>
            <p:cNvSpPr/>
            <p:nvPr/>
          </p:nvSpPr>
          <p:spPr>
            <a:xfrm rot="-7639515">
              <a:off x="5278746" y="2689939"/>
              <a:ext cx="641720" cy="234368"/>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sp>
          <p:nvSpPr>
            <p:cNvPr id="1161" name="Google Shape;1161;p160"/>
            <p:cNvSpPr/>
            <p:nvPr/>
          </p:nvSpPr>
          <p:spPr>
            <a:xfrm rot="-5400000">
              <a:off x="6146293" y="2551904"/>
              <a:ext cx="641700" cy="234600"/>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sp>
          <p:nvSpPr>
            <p:cNvPr id="1162" name="Google Shape;1162;p160"/>
            <p:cNvSpPr/>
            <p:nvPr/>
          </p:nvSpPr>
          <p:spPr>
            <a:xfrm rot="-2811369">
              <a:off x="6996621" y="2701826"/>
              <a:ext cx="641824" cy="234318"/>
            </a:xfrm>
            <a:prstGeom prst="leftRightArrow">
              <a:avLst>
                <a:gd name="adj1" fmla="val 50000"/>
                <a:gd name="adj2" fmla="val 50000"/>
              </a:avLst>
            </a:prstGeom>
            <a:solidFill>
              <a:schemeClr val="accent3"/>
            </a:solidFill>
            <a:ln>
              <a:noFill/>
            </a:ln>
          </p:spPr>
          <p:txBody>
            <a:bodyPr spcFirstLastPara="1" wrap="square" lIns="121900" tIns="121900" rIns="121900" bIns="121900" anchor="ctr" anchorCtr="0">
              <a:noAutofit/>
            </a:bodyPr>
            <a:lstStyle/>
            <a:p>
              <a:pPr marL="0" marR="0" lvl="0" indent="0" algn="l" rtl="0">
                <a:spcBef>
                  <a:spcPts val="0"/>
                </a:spcBef>
                <a:spcAft>
                  <a:spcPts val="0"/>
                </a:spcAft>
                <a:buNone/>
              </a:pPr>
              <a:endParaRPr sz="1900">
                <a:solidFill>
                  <a:schemeClr val="dk1"/>
                </a:solidFill>
                <a:latin typeface="Calibri"/>
                <a:ea typeface="Calibri"/>
                <a:cs typeface="Calibri"/>
                <a:sym typeface="Calibri"/>
              </a:endParaRPr>
            </a:p>
          </p:txBody>
        </p:sp>
      </p:grpSp>
      <p:sp>
        <p:nvSpPr>
          <p:cNvPr id="1163" name="Google Shape;1163;p160"/>
          <p:cNvSpPr/>
          <p:nvPr/>
        </p:nvSpPr>
        <p:spPr>
          <a:xfrm>
            <a:off x="1124242" y="644300"/>
            <a:ext cx="9943500" cy="7983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Smartsheet Reports</a:t>
            </a:r>
            <a:r>
              <a:rPr lang="en-US" sz="1600"/>
              <a:t> are bi-directional, so information updated on a report will automatically update back to the underlying sheets and vice versa.</a:t>
            </a:r>
            <a:endParaRPr sz="1600">
              <a:latin typeface="Source Sans Pro"/>
              <a:ea typeface="Source Sans Pro"/>
              <a:cs typeface="Source Sans Pro"/>
              <a:sym typeface="Source Sans Pro"/>
            </a:endParaRPr>
          </a:p>
        </p:txBody>
      </p:sp>
      <p:sp>
        <p:nvSpPr>
          <p:cNvPr id="1164" name="Google Shape;1164;p160"/>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65" name="Google Shape;1165;p160"/>
          <p:cNvPicPr preferRelativeResize="0"/>
          <p:nvPr/>
        </p:nvPicPr>
        <p:blipFill rotWithShape="1">
          <a:blip r:embed="rId3">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1186" name="Google Shape;1186;p162"/>
          <p:cNvSpPr/>
          <p:nvPr/>
        </p:nvSpPr>
        <p:spPr>
          <a:xfrm>
            <a:off x="1265775" y="1054225"/>
            <a:ext cx="9793500" cy="10206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1"/>
              <a:t>Build Your Report</a:t>
            </a:r>
            <a:endParaRPr sz="1800" b="1"/>
          </a:p>
          <a:p>
            <a:pPr marL="0" lvl="0" indent="0" algn="l" rtl="0">
              <a:spcBef>
                <a:spcPts val="0"/>
              </a:spcBef>
              <a:spcAft>
                <a:spcPts val="0"/>
              </a:spcAft>
              <a:buNone/>
            </a:pPr>
            <a:r>
              <a:rPr lang="en-US" sz="1600"/>
              <a:t>Explore and focus on live sheet data to make your decisions more quickly. Set source sheets and columns to display, filter what rows are displayed, and more.</a:t>
            </a:r>
            <a:endParaRPr sz="1600">
              <a:latin typeface="Source Sans Pro"/>
              <a:ea typeface="Source Sans Pro"/>
              <a:cs typeface="Source Sans Pro"/>
              <a:sym typeface="Source Sans Pro"/>
            </a:endParaRPr>
          </a:p>
        </p:txBody>
      </p:sp>
      <p:pic>
        <p:nvPicPr>
          <p:cNvPr id="1187" name="Google Shape;1187;p162"/>
          <p:cNvPicPr preferRelativeResize="0"/>
          <p:nvPr/>
        </p:nvPicPr>
        <p:blipFill>
          <a:blip r:embed="rId3">
            <a:alphaModFix/>
          </a:blip>
          <a:stretch>
            <a:fillRect/>
          </a:stretch>
        </p:blipFill>
        <p:spPr>
          <a:xfrm>
            <a:off x="1265767" y="2447125"/>
            <a:ext cx="4310176" cy="33312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188" name="Google Shape;1188;p162"/>
          <p:cNvSpPr/>
          <p:nvPr/>
        </p:nvSpPr>
        <p:spPr>
          <a:xfrm>
            <a:off x="7378500" y="2447125"/>
            <a:ext cx="4034100" cy="23226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solidFill>
                  <a:srgbClr val="000000"/>
                </a:solidFill>
              </a:rPr>
              <a:t>Row Report</a:t>
            </a:r>
            <a:endParaRPr sz="1600">
              <a:solidFill>
                <a:srgbClr val="000000"/>
              </a:solidFill>
            </a:endParaRPr>
          </a:p>
          <a:p>
            <a:pPr marL="0" lvl="0" indent="0" algn="l" rtl="0">
              <a:spcBef>
                <a:spcPts val="0"/>
              </a:spcBef>
              <a:spcAft>
                <a:spcPts val="0"/>
              </a:spcAft>
              <a:buNone/>
            </a:pPr>
            <a:r>
              <a:rPr lang="en-US" sz="1600">
                <a:solidFill>
                  <a:srgbClr val="000000"/>
                </a:solidFill>
              </a:rPr>
              <a:t>Aggregate row information from multiple sheets. </a:t>
            </a:r>
            <a:endParaRPr sz="1600">
              <a:solidFill>
                <a:srgbClr val="000000"/>
              </a:solidFill>
            </a:endParaRPr>
          </a:p>
          <a:p>
            <a:pPr marL="0" lvl="0" indent="0" algn="l" rtl="0">
              <a:spcBef>
                <a:spcPts val="0"/>
              </a:spcBef>
              <a:spcAft>
                <a:spcPts val="0"/>
              </a:spcAft>
              <a:buNone/>
            </a:pPr>
            <a:endParaRPr sz="1600">
              <a:solidFill>
                <a:srgbClr val="000000"/>
              </a:solidFill>
            </a:endParaRPr>
          </a:p>
          <a:p>
            <a:pPr marL="0" lvl="0" indent="0" algn="l" rtl="0">
              <a:spcBef>
                <a:spcPts val="0"/>
              </a:spcBef>
              <a:spcAft>
                <a:spcPts val="0"/>
              </a:spcAft>
              <a:buNone/>
            </a:pPr>
            <a:r>
              <a:rPr lang="en-US" sz="1600" b="1">
                <a:solidFill>
                  <a:srgbClr val="000000"/>
                </a:solidFill>
              </a:rPr>
              <a:t>Sheet Summary Report</a:t>
            </a:r>
            <a:endParaRPr sz="1600" b="1">
              <a:solidFill>
                <a:srgbClr val="000000"/>
              </a:solidFill>
            </a:endParaRPr>
          </a:p>
          <a:p>
            <a:pPr marL="0" lvl="0" indent="0" algn="l" rtl="0">
              <a:spcBef>
                <a:spcPts val="0"/>
              </a:spcBef>
              <a:spcAft>
                <a:spcPts val="0"/>
              </a:spcAft>
              <a:buNone/>
            </a:pPr>
            <a:r>
              <a:rPr lang="en-US" sz="1600">
                <a:solidFill>
                  <a:srgbClr val="000000"/>
                </a:solidFill>
              </a:rPr>
              <a:t>Display summary data from multiple sheets to get a high-level overview on multiple projects.</a:t>
            </a:r>
            <a:endParaRPr sz="1600">
              <a:solidFill>
                <a:srgbClr val="000000"/>
              </a:solidFill>
            </a:endParaRPr>
          </a:p>
          <a:p>
            <a:pPr marL="0" lvl="0" indent="0" algn="l" rtl="0">
              <a:spcBef>
                <a:spcPts val="0"/>
              </a:spcBef>
              <a:spcAft>
                <a:spcPts val="0"/>
              </a:spcAft>
              <a:buNone/>
            </a:pPr>
            <a:endParaRPr sz="1600">
              <a:latin typeface="Source Sans Pro"/>
              <a:ea typeface="Source Sans Pro"/>
              <a:cs typeface="Source Sans Pro"/>
              <a:sym typeface="Source Sans Pro"/>
            </a:endParaRPr>
          </a:p>
        </p:txBody>
      </p:sp>
      <p:sp>
        <p:nvSpPr>
          <p:cNvPr id="1189" name="Google Shape;1189;p162"/>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190" name="Google Shape;1190;p162"/>
          <p:cNvGrpSpPr/>
          <p:nvPr/>
        </p:nvGrpSpPr>
        <p:grpSpPr>
          <a:xfrm>
            <a:off x="0" y="6356581"/>
            <a:ext cx="12192000" cy="508800"/>
            <a:chOff x="0" y="6356581"/>
            <a:chExt cx="12192000" cy="508800"/>
          </a:xfrm>
        </p:grpSpPr>
        <p:sp>
          <p:nvSpPr>
            <p:cNvPr id="1191" name="Google Shape;1191;p162"/>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92" name="Google Shape;1192;p162"/>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193" name="Google Shape;1193;p162"/>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94" name="Google Shape;1194;p162"/>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pic>
        <p:nvPicPr>
          <p:cNvPr id="1199" name="Google Shape;1199;p163"/>
          <p:cNvPicPr preferRelativeResize="0"/>
          <p:nvPr/>
        </p:nvPicPr>
        <p:blipFill rotWithShape="1">
          <a:blip r:embed="rId3">
            <a:alphaModFix/>
          </a:blip>
          <a:srcRect l="10144"/>
          <a:stretch/>
        </p:blipFill>
        <p:spPr>
          <a:xfrm>
            <a:off x="2124850" y="1233403"/>
            <a:ext cx="7942299" cy="4972601"/>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00" name="Google Shape;1200;p163"/>
          <p:cNvSpPr/>
          <p:nvPr/>
        </p:nvSpPr>
        <p:spPr>
          <a:xfrm>
            <a:off x="4088398" y="636788"/>
            <a:ext cx="4015200" cy="380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Step One:</a:t>
            </a:r>
            <a:r>
              <a:rPr lang="en-US" sz="1600"/>
              <a:t> Choose your Source Sheet(s)</a:t>
            </a:r>
            <a:endParaRPr sz="1600">
              <a:latin typeface="Source Sans Pro"/>
              <a:ea typeface="Source Sans Pro"/>
              <a:cs typeface="Source Sans Pro"/>
              <a:sym typeface="Source Sans Pro"/>
            </a:endParaRPr>
          </a:p>
        </p:txBody>
      </p:sp>
      <p:sp>
        <p:nvSpPr>
          <p:cNvPr id="1201" name="Google Shape;1201;p163"/>
          <p:cNvSpPr/>
          <p:nvPr/>
        </p:nvSpPr>
        <p:spPr>
          <a:xfrm>
            <a:off x="7491000" y="2686426"/>
            <a:ext cx="3441600" cy="1313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Tip: </a:t>
            </a:r>
            <a:r>
              <a:rPr lang="en-US" sz="1600"/>
              <a:t>You can also choose a Workspace to automatically pull data from any new Sheets that may be added to the Workspace.</a:t>
            </a:r>
            <a:endParaRPr sz="1600">
              <a:latin typeface="Source Sans Pro"/>
              <a:ea typeface="Source Sans Pro"/>
              <a:cs typeface="Source Sans Pro"/>
              <a:sym typeface="Source Sans Pro"/>
            </a:endParaRPr>
          </a:p>
        </p:txBody>
      </p:sp>
      <p:sp>
        <p:nvSpPr>
          <p:cNvPr id="1202" name="Google Shape;1202;p163"/>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03" name="Google Shape;1203;p163"/>
          <p:cNvGrpSpPr/>
          <p:nvPr/>
        </p:nvGrpSpPr>
        <p:grpSpPr>
          <a:xfrm>
            <a:off x="0" y="6356581"/>
            <a:ext cx="12192000" cy="508800"/>
            <a:chOff x="0" y="6356581"/>
            <a:chExt cx="12192000" cy="508800"/>
          </a:xfrm>
        </p:grpSpPr>
        <p:sp>
          <p:nvSpPr>
            <p:cNvPr id="1204" name="Google Shape;1204;p163"/>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05" name="Google Shape;1205;p163"/>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06" name="Google Shape;1206;p163"/>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07" name="Google Shape;1207;p163"/>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211"/>
        <p:cNvGrpSpPr/>
        <p:nvPr/>
      </p:nvGrpSpPr>
      <p:grpSpPr>
        <a:xfrm>
          <a:off x="0" y="0"/>
          <a:ext cx="0" cy="0"/>
          <a:chOff x="0" y="0"/>
          <a:chExt cx="0" cy="0"/>
        </a:xfrm>
      </p:grpSpPr>
      <p:sp>
        <p:nvSpPr>
          <p:cNvPr id="1212" name="Google Shape;1212;p164"/>
          <p:cNvSpPr/>
          <p:nvPr/>
        </p:nvSpPr>
        <p:spPr>
          <a:xfrm>
            <a:off x="3188248" y="522300"/>
            <a:ext cx="4596300" cy="380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Step Two:</a:t>
            </a:r>
            <a:r>
              <a:rPr lang="en-US" sz="1600"/>
              <a:t> Choose the Columns for your Report</a:t>
            </a:r>
            <a:endParaRPr sz="1600">
              <a:latin typeface="Source Sans Pro"/>
              <a:ea typeface="Source Sans Pro"/>
              <a:cs typeface="Source Sans Pro"/>
              <a:sym typeface="Source Sans Pro"/>
            </a:endParaRPr>
          </a:p>
        </p:txBody>
      </p:sp>
      <p:pic>
        <p:nvPicPr>
          <p:cNvPr id="1213" name="Google Shape;1213;p164"/>
          <p:cNvPicPr preferRelativeResize="0"/>
          <p:nvPr/>
        </p:nvPicPr>
        <p:blipFill>
          <a:blip r:embed="rId3">
            <a:alphaModFix/>
          </a:blip>
          <a:stretch>
            <a:fillRect/>
          </a:stretch>
        </p:blipFill>
        <p:spPr>
          <a:xfrm>
            <a:off x="1343625" y="1024900"/>
            <a:ext cx="8285551" cy="52046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14" name="Google Shape;1214;p164"/>
          <p:cNvSpPr/>
          <p:nvPr/>
        </p:nvSpPr>
        <p:spPr>
          <a:xfrm>
            <a:off x="7784550" y="3873525"/>
            <a:ext cx="3441600" cy="1856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ctr" rtl="0">
              <a:spcBef>
                <a:spcPts val="0"/>
              </a:spcBef>
              <a:spcAft>
                <a:spcPts val="0"/>
              </a:spcAft>
              <a:buNone/>
            </a:pPr>
            <a:r>
              <a:rPr lang="en-US" sz="1600" b="1"/>
              <a:t>Tip: </a:t>
            </a:r>
            <a:br>
              <a:rPr lang="en-US" sz="1600" b="1"/>
            </a:br>
            <a:br>
              <a:rPr lang="en-US" sz="1600" b="1"/>
            </a:br>
            <a:r>
              <a:rPr lang="en-US" sz="1600"/>
              <a:t>Hovering over the column title will display a list of the Sheets that include that column. </a:t>
            </a:r>
            <a:endParaRPr sz="1600">
              <a:latin typeface="Source Sans Pro"/>
              <a:ea typeface="Source Sans Pro"/>
              <a:cs typeface="Source Sans Pro"/>
              <a:sym typeface="Source Sans Pro"/>
            </a:endParaRPr>
          </a:p>
        </p:txBody>
      </p:sp>
      <p:sp>
        <p:nvSpPr>
          <p:cNvPr id="1215" name="Google Shape;1215;p164"/>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16" name="Google Shape;1216;p164"/>
          <p:cNvGrpSpPr/>
          <p:nvPr/>
        </p:nvGrpSpPr>
        <p:grpSpPr>
          <a:xfrm>
            <a:off x="0" y="6356581"/>
            <a:ext cx="12192000" cy="508800"/>
            <a:chOff x="0" y="6356581"/>
            <a:chExt cx="12192000" cy="508800"/>
          </a:xfrm>
        </p:grpSpPr>
        <p:sp>
          <p:nvSpPr>
            <p:cNvPr id="1217" name="Google Shape;1217;p164"/>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18" name="Google Shape;1218;p164"/>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19" name="Google Shape;1219;p164"/>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20" name="Google Shape;1220;p164"/>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224"/>
        <p:cNvGrpSpPr/>
        <p:nvPr/>
      </p:nvGrpSpPr>
      <p:grpSpPr>
        <a:xfrm>
          <a:off x="0" y="0"/>
          <a:ext cx="0" cy="0"/>
          <a:chOff x="0" y="0"/>
          <a:chExt cx="0" cy="0"/>
        </a:xfrm>
      </p:grpSpPr>
      <p:sp>
        <p:nvSpPr>
          <p:cNvPr id="1225" name="Google Shape;1225;p165"/>
          <p:cNvSpPr/>
          <p:nvPr/>
        </p:nvSpPr>
        <p:spPr>
          <a:xfrm>
            <a:off x="2565000" y="804550"/>
            <a:ext cx="7062000" cy="443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Step Three:</a:t>
            </a:r>
            <a:r>
              <a:rPr lang="en-US" sz="1600"/>
              <a:t> Choose the filter -- typically the main reason to create a report.</a:t>
            </a:r>
            <a:endParaRPr sz="1600">
              <a:latin typeface="Source Sans Pro"/>
              <a:ea typeface="Source Sans Pro"/>
              <a:cs typeface="Source Sans Pro"/>
              <a:sym typeface="Source Sans Pro"/>
            </a:endParaRPr>
          </a:p>
        </p:txBody>
      </p:sp>
      <p:pic>
        <p:nvPicPr>
          <p:cNvPr id="1226" name="Google Shape;1226;p165"/>
          <p:cNvPicPr preferRelativeResize="0"/>
          <p:nvPr/>
        </p:nvPicPr>
        <p:blipFill>
          <a:blip r:embed="rId3">
            <a:alphaModFix/>
          </a:blip>
          <a:stretch>
            <a:fillRect/>
          </a:stretch>
        </p:blipFill>
        <p:spPr>
          <a:xfrm>
            <a:off x="1567174" y="1568975"/>
            <a:ext cx="9057650" cy="4503624"/>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27" name="Google Shape;1227;p165"/>
          <p:cNvSpPr/>
          <p:nvPr/>
        </p:nvSpPr>
        <p:spPr>
          <a:xfrm>
            <a:off x="8238100" y="2671425"/>
            <a:ext cx="3524400" cy="11928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500"/>
              <a:t>For this Report, we want to see all tasks where the status is either </a:t>
            </a:r>
            <a:br>
              <a:rPr lang="en-US" sz="1600"/>
            </a:br>
            <a:r>
              <a:rPr lang="en-US" b="1"/>
              <a:t>In Progress</a:t>
            </a:r>
            <a:r>
              <a:rPr lang="en-US"/>
              <a:t> or </a:t>
            </a:r>
            <a:r>
              <a:rPr lang="en-US" b="1"/>
              <a:t>Not Started</a:t>
            </a:r>
            <a:r>
              <a:rPr lang="en-US"/>
              <a:t>.</a:t>
            </a:r>
            <a:r>
              <a:rPr lang="en-US" sz="1800"/>
              <a:t> </a:t>
            </a:r>
            <a:endParaRPr sz="1800">
              <a:latin typeface="Source Sans Pro"/>
              <a:ea typeface="Source Sans Pro"/>
              <a:cs typeface="Source Sans Pro"/>
              <a:sym typeface="Source Sans Pro"/>
            </a:endParaRPr>
          </a:p>
        </p:txBody>
      </p:sp>
      <p:sp>
        <p:nvSpPr>
          <p:cNvPr id="1228" name="Google Shape;1228;p165"/>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29" name="Google Shape;1229;p165"/>
          <p:cNvGrpSpPr/>
          <p:nvPr/>
        </p:nvGrpSpPr>
        <p:grpSpPr>
          <a:xfrm>
            <a:off x="0" y="6356581"/>
            <a:ext cx="12192000" cy="508800"/>
            <a:chOff x="0" y="6356581"/>
            <a:chExt cx="12192000" cy="508800"/>
          </a:xfrm>
        </p:grpSpPr>
        <p:sp>
          <p:nvSpPr>
            <p:cNvPr id="1230" name="Google Shape;1230;p165"/>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31" name="Google Shape;1231;p165"/>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32" name="Google Shape;1232;p165"/>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33" name="Google Shape;1233;p165"/>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pic>
        <p:nvPicPr>
          <p:cNvPr id="1238" name="Google Shape;1238;p166"/>
          <p:cNvPicPr preferRelativeResize="0"/>
          <p:nvPr/>
        </p:nvPicPr>
        <p:blipFill rotWithShape="1">
          <a:blip r:embed="rId3">
            <a:alphaModFix/>
          </a:blip>
          <a:srcRect b="20470"/>
          <a:stretch/>
        </p:blipFill>
        <p:spPr>
          <a:xfrm>
            <a:off x="2242338" y="1600350"/>
            <a:ext cx="7707300" cy="4283677"/>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39" name="Google Shape;1239;p166"/>
          <p:cNvSpPr/>
          <p:nvPr/>
        </p:nvSpPr>
        <p:spPr>
          <a:xfrm>
            <a:off x="1398750" y="851175"/>
            <a:ext cx="9394500" cy="4713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Step Four:</a:t>
            </a:r>
            <a:r>
              <a:rPr lang="en-US" sz="1600"/>
              <a:t> Clean up your Report by moving/removing/adding columns, or resizing the column width.</a:t>
            </a:r>
            <a:endParaRPr sz="1600">
              <a:latin typeface="Source Sans Pro"/>
              <a:ea typeface="Source Sans Pro"/>
              <a:cs typeface="Source Sans Pro"/>
              <a:sym typeface="Source Sans Pro"/>
            </a:endParaRPr>
          </a:p>
        </p:txBody>
      </p:sp>
      <p:sp>
        <p:nvSpPr>
          <p:cNvPr id="1240" name="Google Shape;1240;p166"/>
          <p:cNvSpPr/>
          <p:nvPr/>
        </p:nvSpPr>
        <p:spPr>
          <a:xfrm>
            <a:off x="8364100" y="4039150"/>
            <a:ext cx="3532500" cy="15966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Note: </a:t>
            </a:r>
            <a:br>
              <a:rPr lang="en-US" sz="1600" b="1"/>
            </a:br>
            <a:br>
              <a:rPr lang="en-US" sz="1600" b="1"/>
            </a:br>
            <a:r>
              <a:rPr lang="en-US" sz="1600"/>
              <a:t>Adding, removing, or resituating the columns will not affect the columns on the underlying sheets. </a:t>
            </a:r>
            <a:endParaRPr sz="1600">
              <a:latin typeface="Source Sans Pro"/>
              <a:ea typeface="Source Sans Pro"/>
              <a:cs typeface="Source Sans Pro"/>
              <a:sym typeface="Source Sans Pro"/>
            </a:endParaRPr>
          </a:p>
        </p:txBody>
      </p:sp>
      <p:sp>
        <p:nvSpPr>
          <p:cNvPr id="1241" name="Google Shape;1241;p166"/>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42" name="Google Shape;1242;p166"/>
          <p:cNvGrpSpPr/>
          <p:nvPr/>
        </p:nvGrpSpPr>
        <p:grpSpPr>
          <a:xfrm>
            <a:off x="0" y="6356581"/>
            <a:ext cx="12192000" cy="508800"/>
            <a:chOff x="0" y="6356581"/>
            <a:chExt cx="12192000" cy="508800"/>
          </a:xfrm>
        </p:grpSpPr>
        <p:sp>
          <p:nvSpPr>
            <p:cNvPr id="1243" name="Google Shape;1243;p166"/>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44" name="Google Shape;1244;p166"/>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45" name="Google Shape;1245;p166"/>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46" name="Google Shape;1246;p166"/>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250"/>
        <p:cNvGrpSpPr/>
        <p:nvPr/>
      </p:nvGrpSpPr>
      <p:grpSpPr>
        <a:xfrm>
          <a:off x="0" y="0"/>
          <a:ext cx="0" cy="0"/>
          <a:chOff x="0" y="0"/>
          <a:chExt cx="0" cy="0"/>
        </a:xfrm>
      </p:grpSpPr>
      <p:pic>
        <p:nvPicPr>
          <p:cNvPr id="1251" name="Google Shape;1251;p167"/>
          <p:cNvPicPr preferRelativeResize="0"/>
          <p:nvPr/>
        </p:nvPicPr>
        <p:blipFill>
          <a:blip r:embed="rId3">
            <a:alphaModFix/>
          </a:blip>
          <a:stretch>
            <a:fillRect/>
          </a:stretch>
        </p:blipFill>
        <p:spPr>
          <a:xfrm>
            <a:off x="2372067" y="1476725"/>
            <a:ext cx="7954800" cy="4651999"/>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52" name="Google Shape;1252;p167"/>
          <p:cNvSpPr/>
          <p:nvPr/>
        </p:nvSpPr>
        <p:spPr>
          <a:xfrm>
            <a:off x="1519625" y="857313"/>
            <a:ext cx="9659700" cy="4878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Grouping: </a:t>
            </a:r>
            <a:r>
              <a:rPr lang="en-US" sz="1600"/>
              <a:t>Combine similar values into</a:t>
            </a:r>
            <a:r>
              <a:rPr lang="en-US" sz="1600" b="1"/>
              <a:t> </a:t>
            </a:r>
            <a:r>
              <a:rPr lang="en-US" sz="1600"/>
              <a:t>groups to better organize rows into logical collapsible categories.</a:t>
            </a:r>
            <a:endParaRPr sz="1600"/>
          </a:p>
        </p:txBody>
      </p:sp>
      <p:sp>
        <p:nvSpPr>
          <p:cNvPr id="1253" name="Google Shape;1253;p167"/>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54" name="Google Shape;1254;p167"/>
          <p:cNvGrpSpPr/>
          <p:nvPr/>
        </p:nvGrpSpPr>
        <p:grpSpPr>
          <a:xfrm>
            <a:off x="0" y="6356581"/>
            <a:ext cx="12192000" cy="508800"/>
            <a:chOff x="0" y="6356581"/>
            <a:chExt cx="12192000" cy="508800"/>
          </a:xfrm>
        </p:grpSpPr>
        <p:sp>
          <p:nvSpPr>
            <p:cNvPr id="1255" name="Google Shape;1255;p167"/>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56" name="Google Shape;1256;p167"/>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57" name="Google Shape;1257;p167"/>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58" name="Google Shape;1258;p167"/>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62"/>
        <p:cNvGrpSpPr/>
        <p:nvPr/>
      </p:nvGrpSpPr>
      <p:grpSpPr>
        <a:xfrm>
          <a:off x="0" y="0"/>
          <a:ext cx="0" cy="0"/>
          <a:chOff x="0" y="0"/>
          <a:chExt cx="0" cy="0"/>
        </a:xfrm>
      </p:grpSpPr>
      <p:sp>
        <p:nvSpPr>
          <p:cNvPr id="1263" name="Google Shape;1263;p168"/>
          <p:cNvSpPr/>
          <p:nvPr/>
        </p:nvSpPr>
        <p:spPr>
          <a:xfrm>
            <a:off x="1781967" y="861650"/>
            <a:ext cx="9243900" cy="651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Summary: </a:t>
            </a:r>
            <a:r>
              <a:rPr lang="en-US" sz="1600"/>
              <a:t>Easily aggregate the summary fields you need across multiple sheets, so you can quickly see critical information and data.</a:t>
            </a:r>
            <a:endParaRPr sz="1600"/>
          </a:p>
        </p:txBody>
      </p:sp>
      <p:pic>
        <p:nvPicPr>
          <p:cNvPr id="1264" name="Google Shape;1264;p168"/>
          <p:cNvPicPr preferRelativeResize="0"/>
          <p:nvPr/>
        </p:nvPicPr>
        <p:blipFill>
          <a:blip r:embed="rId3">
            <a:alphaModFix/>
          </a:blip>
          <a:stretch>
            <a:fillRect/>
          </a:stretch>
        </p:blipFill>
        <p:spPr>
          <a:xfrm>
            <a:off x="2282675" y="1653625"/>
            <a:ext cx="8242500" cy="453290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65" name="Google Shape;1265;p168"/>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66" name="Google Shape;1266;p168"/>
          <p:cNvGrpSpPr/>
          <p:nvPr/>
        </p:nvGrpSpPr>
        <p:grpSpPr>
          <a:xfrm>
            <a:off x="0" y="6356581"/>
            <a:ext cx="12192000" cy="508800"/>
            <a:chOff x="0" y="6356581"/>
            <a:chExt cx="12192000" cy="508800"/>
          </a:xfrm>
        </p:grpSpPr>
        <p:sp>
          <p:nvSpPr>
            <p:cNvPr id="1267" name="Google Shape;1267;p168"/>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68" name="Google Shape;1268;p168"/>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69" name="Google Shape;1269;p168"/>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70" name="Google Shape;1270;p168"/>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sp>
        <p:nvSpPr>
          <p:cNvPr id="1275" name="Google Shape;1275;p169"/>
          <p:cNvSpPr/>
          <p:nvPr/>
        </p:nvSpPr>
        <p:spPr>
          <a:xfrm>
            <a:off x="3135750" y="967825"/>
            <a:ext cx="5920500" cy="4563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Sorting: </a:t>
            </a:r>
            <a:r>
              <a:rPr lang="en-US" sz="1600"/>
              <a:t>Define up to three fields to sort your report results by. </a:t>
            </a:r>
            <a:endParaRPr sz="1600"/>
          </a:p>
        </p:txBody>
      </p:sp>
      <p:pic>
        <p:nvPicPr>
          <p:cNvPr id="1276" name="Google Shape;1276;p169"/>
          <p:cNvPicPr preferRelativeResize="0"/>
          <p:nvPr/>
        </p:nvPicPr>
        <p:blipFill>
          <a:blip r:embed="rId3">
            <a:alphaModFix/>
          </a:blip>
          <a:stretch>
            <a:fillRect/>
          </a:stretch>
        </p:blipFill>
        <p:spPr>
          <a:xfrm>
            <a:off x="1226449" y="1608375"/>
            <a:ext cx="9739100" cy="453280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77" name="Google Shape;1277;p169"/>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a:t>
            </a:r>
            <a:endParaRPr sz="3000" b="1">
              <a:solidFill>
                <a:srgbClr val="FFFFFF"/>
              </a:solidFill>
            </a:endParaRPr>
          </a:p>
        </p:txBody>
      </p:sp>
      <p:grpSp>
        <p:nvGrpSpPr>
          <p:cNvPr id="1278" name="Google Shape;1278;p169"/>
          <p:cNvGrpSpPr/>
          <p:nvPr/>
        </p:nvGrpSpPr>
        <p:grpSpPr>
          <a:xfrm>
            <a:off x="0" y="6356581"/>
            <a:ext cx="12192000" cy="508800"/>
            <a:chOff x="0" y="6356581"/>
            <a:chExt cx="12192000" cy="508800"/>
          </a:xfrm>
        </p:grpSpPr>
        <p:sp>
          <p:nvSpPr>
            <p:cNvPr id="1279" name="Google Shape;1279;p169"/>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80" name="Google Shape;1280;p169"/>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281" name="Google Shape;1281;p169"/>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82" name="Google Shape;1282;p169"/>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6EF"/>
        </a:solidFill>
        <a:effectLst/>
      </p:bgPr>
    </p:bg>
    <p:spTree>
      <p:nvGrpSpPr>
        <p:cNvPr id="1" name="Shape 775"/>
        <p:cNvGrpSpPr/>
        <p:nvPr/>
      </p:nvGrpSpPr>
      <p:grpSpPr>
        <a:xfrm>
          <a:off x="0" y="0"/>
          <a:ext cx="0" cy="0"/>
          <a:chOff x="0" y="0"/>
          <a:chExt cx="0" cy="0"/>
        </a:xfrm>
      </p:grpSpPr>
      <p:sp>
        <p:nvSpPr>
          <p:cNvPr id="776" name="Google Shape;776;p137"/>
          <p:cNvSpPr/>
          <p:nvPr/>
        </p:nvSpPr>
        <p:spPr>
          <a:xfrm>
            <a:off x="0" y="4656175"/>
            <a:ext cx="12192000" cy="16929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137"/>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778" name="Google Shape;778;p137"/>
          <p:cNvPicPr preferRelativeResize="0"/>
          <p:nvPr/>
        </p:nvPicPr>
        <p:blipFill rotWithShape="1">
          <a:blip r:embed="rId3">
            <a:alphaModFix/>
          </a:blip>
          <a:srcRect/>
          <a:stretch/>
        </p:blipFill>
        <p:spPr>
          <a:xfrm>
            <a:off x="10094784" y="6426814"/>
            <a:ext cx="1828801" cy="368300"/>
          </a:xfrm>
          <a:prstGeom prst="rect">
            <a:avLst/>
          </a:prstGeom>
          <a:noFill/>
          <a:ln>
            <a:noFill/>
          </a:ln>
        </p:spPr>
      </p:pic>
      <p:sp>
        <p:nvSpPr>
          <p:cNvPr id="779" name="Google Shape;779;p137"/>
          <p:cNvSpPr txBox="1">
            <a:spLocks noGrp="1"/>
          </p:cNvSpPr>
          <p:nvPr>
            <p:ph type="title"/>
          </p:nvPr>
        </p:nvSpPr>
        <p:spPr>
          <a:xfrm>
            <a:off x="86567" y="-50985"/>
            <a:ext cx="10625700" cy="50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800" b="1">
                <a:solidFill>
                  <a:srgbClr val="FFFFFF"/>
                </a:solidFill>
                <a:latin typeface="Calibri"/>
                <a:ea typeface="Calibri"/>
                <a:cs typeface="Calibri"/>
                <a:sym typeface="Calibri"/>
              </a:rPr>
              <a:t>Getting Started</a:t>
            </a:r>
            <a:endParaRPr sz="2800" b="1">
              <a:solidFill>
                <a:srgbClr val="FFFFFF"/>
              </a:solidFill>
              <a:latin typeface="Calibri"/>
              <a:ea typeface="Calibri"/>
              <a:cs typeface="Calibri"/>
              <a:sym typeface="Calibri"/>
            </a:endParaRPr>
          </a:p>
        </p:txBody>
      </p:sp>
      <p:sp>
        <p:nvSpPr>
          <p:cNvPr id="780" name="Google Shape;780;p137"/>
          <p:cNvSpPr txBox="1"/>
          <p:nvPr/>
        </p:nvSpPr>
        <p:spPr>
          <a:xfrm>
            <a:off x="2702200" y="565875"/>
            <a:ext cx="7183200" cy="758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b="1" dirty="0">
                <a:solidFill>
                  <a:srgbClr val="980000"/>
                </a:solidFill>
                <a:latin typeface="Calibri"/>
                <a:ea typeface="Calibri"/>
                <a:cs typeface="Calibri"/>
                <a:sym typeface="Calibri"/>
              </a:rPr>
              <a:t>Smartsheet Service Page:</a:t>
            </a:r>
            <a:endParaRPr sz="3000" b="1" dirty="0">
              <a:solidFill>
                <a:srgbClr val="980000"/>
              </a:solidFill>
              <a:latin typeface="Calibri"/>
              <a:ea typeface="Calibri"/>
              <a:cs typeface="Calibri"/>
              <a:sym typeface="Calibri"/>
            </a:endParaRPr>
          </a:p>
          <a:p>
            <a:pPr marL="0" marR="0" lvl="0" indent="0" algn="ctr" rtl="0">
              <a:spcBef>
                <a:spcPts val="0"/>
              </a:spcBef>
              <a:spcAft>
                <a:spcPts val="0"/>
              </a:spcAft>
              <a:buNone/>
            </a:pPr>
            <a:r>
              <a:rPr lang="en-US" sz="2200" dirty="0">
                <a:latin typeface="Calibri"/>
                <a:ea typeface="Calibri"/>
                <a:cs typeface="Calibri"/>
                <a:sym typeface="Calibri"/>
              </a:rPr>
              <a:t>https://uit.stanford.edu/service/smartsheet</a:t>
            </a:r>
            <a:endParaRPr sz="2200" i="0" u="none" strike="noStrike" cap="none" dirty="0">
              <a:solidFill>
                <a:srgbClr val="000000"/>
              </a:solidFill>
              <a:latin typeface="Calibri"/>
              <a:ea typeface="Calibri"/>
              <a:cs typeface="Calibri"/>
              <a:sym typeface="Calibri"/>
            </a:endParaRPr>
          </a:p>
        </p:txBody>
      </p:sp>
      <p:sp>
        <p:nvSpPr>
          <p:cNvPr id="781" name="Google Shape;781;p137"/>
          <p:cNvSpPr txBox="1"/>
          <p:nvPr/>
        </p:nvSpPr>
        <p:spPr>
          <a:xfrm>
            <a:off x="481450" y="4751900"/>
            <a:ext cx="11624700" cy="1764900"/>
          </a:xfrm>
          <a:prstGeom prst="rect">
            <a:avLst/>
          </a:prstGeom>
          <a:noFill/>
          <a:ln>
            <a:noFill/>
          </a:ln>
        </p:spPr>
        <p:txBody>
          <a:bodyPr spcFirstLastPara="1" wrap="square" lIns="0" tIns="45700" rIns="91425" bIns="45700" anchor="t" anchorCtr="0">
            <a:noAutofit/>
          </a:bodyPr>
          <a:lstStyle/>
          <a:p>
            <a:pPr marL="0" lvl="0" indent="0" algn="l" rtl="0">
              <a:lnSpc>
                <a:spcPct val="115000"/>
              </a:lnSpc>
              <a:spcBef>
                <a:spcPts val="0"/>
              </a:spcBef>
              <a:spcAft>
                <a:spcPts val="0"/>
              </a:spcAft>
              <a:buNone/>
            </a:pPr>
            <a:r>
              <a:rPr lang="en-US" sz="2000" b="1" dirty="0">
                <a:solidFill>
                  <a:srgbClr val="980000"/>
                </a:solidFill>
                <a:latin typeface="Calibri"/>
                <a:ea typeface="Calibri"/>
                <a:cs typeface="Calibri"/>
                <a:sym typeface="Calibri"/>
              </a:rPr>
              <a:t>Of Note:</a:t>
            </a:r>
            <a:endParaRPr sz="2000" b="1" dirty="0">
              <a:solidFill>
                <a:srgbClr val="980000"/>
              </a:solidFill>
              <a:latin typeface="Calibri"/>
              <a:ea typeface="Calibri"/>
              <a:cs typeface="Calibri"/>
              <a:sym typeface="Calibri"/>
            </a:endParaRPr>
          </a:p>
          <a:p>
            <a:pPr marL="457200" lvl="0" indent="-355600" algn="l" rtl="0">
              <a:lnSpc>
                <a:spcPct val="115000"/>
              </a:lnSpc>
              <a:spcBef>
                <a:spcPts val="0"/>
              </a:spcBef>
              <a:spcAft>
                <a:spcPts val="0"/>
              </a:spcAft>
              <a:buSzPts val="2000"/>
              <a:buFont typeface="Calibri"/>
              <a:buChar char="●"/>
            </a:pPr>
            <a:r>
              <a:rPr lang="en-US" sz="2000" dirty="0">
                <a:latin typeface="Calibri"/>
                <a:ea typeface="Calibri"/>
                <a:cs typeface="Calibri"/>
                <a:sym typeface="Calibri"/>
              </a:rPr>
              <a:t>“Content creator” license billed every Nov 1</a:t>
            </a:r>
            <a:endParaRPr sz="2000" dirty="0">
              <a:latin typeface="Calibri"/>
              <a:ea typeface="Calibri"/>
              <a:cs typeface="Calibri"/>
              <a:sym typeface="Calibri"/>
            </a:endParaRPr>
          </a:p>
          <a:p>
            <a:pPr marL="457200" lvl="0" indent="-355600" algn="l" rtl="0">
              <a:lnSpc>
                <a:spcPct val="115000"/>
              </a:lnSpc>
              <a:spcBef>
                <a:spcPts val="0"/>
              </a:spcBef>
              <a:spcAft>
                <a:spcPts val="0"/>
              </a:spcAft>
              <a:buSzPts val="2000"/>
              <a:buFont typeface="Calibri"/>
              <a:buChar char="●"/>
            </a:pPr>
            <a:r>
              <a:rPr lang="en-US" sz="2000" dirty="0">
                <a:latin typeface="Calibri"/>
                <a:ea typeface="Calibri"/>
                <a:cs typeface="Calibri"/>
                <a:sym typeface="Calibri"/>
              </a:rPr>
              <a:t>Unlimited sheets, reports, dashboards, forms, and file storage</a:t>
            </a:r>
            <a:endParaRPr sz="2000" dirty="0">
              <a:latin typeface="Calibri"/>
              <a:ea typeface="Calibri"/>
              <a:cs typeface="Calibri"/>
              <a:sym typeface="Calibri"/>
            </a:endParaRPr>
          </a:p>
          <a:p>
            <a:pPr marL="457200" lvl="0" indent="-355600" algn="l" rtl="0">
              <a:lnSpc>
                <a:spcPct val="115000"/>
              </a:lnSpc>
              <a:spcBef>
                <a:spcPts val="0"/>
              </a:spcBef>
              <a:spcAft>
                <a:spcPts val="0"/>
              </a:spcAft>
              <a:buSzPts val="2000"/>
              <a:buFont typeface="Calibri"/>
              <a:buChar char="●"/>
            </a:pPr>
            <a:r>
              <a:rPr lang="en-US" sz="2000" dirty="0">
                <a:latin typeface="Calibri"/>
                <a:ea typeface="Calibri"/>
                <a:cs typeface="Calibri"/>
                <a:sym typeface="Calibri"/>
              </a:rPr>
              <a:t>Approved for high risk data and PHI (http://riskclass.stanford.edu)</a:t>
            </a:r>
            <a:endParaRPr sz="2000" dirty="0">
              <a:latin typeface="Calibri"/>
              <a:ea typeface="Calibri"/>
              <a:cs typeface="Calibri"/>
              <a:sym typeface="Calibri"/>
            </a:endParaRPr>
          </a:p>
          <a:p>
            <a:pPr marL="0" lvl="0" indent="0" algn="l" rtl="0">
              <a:lnSpc>
                <a:spcPct val="115000"/>
              </a:lnSpc>
              <a:spcBef>
                <a:spcPts val="0"/>
              </a:spcBef>
              <a:spcAft>
                <a:spcPts val="0"/>
              </a:spcAft>
              <a:buNone/>
            </a:pPr>
            <a:endParaRPr sz="2000" b="1" dirty="0">
              <a:solidFill>
                <a:srgbClr val="980000"/>
              </a:solidFill>
              <a:latin typeface="Calibri"/>
              <a:ea typeface="Calibri"/>
              <a:cs typeface="Calibri"/>
              <a:sym typeface="Calibri"/>
            </a:endParaRPr>
          </a:p>
        </p:txBody>
      </p:sp>
      <p:pic>
        <p:nvPicPr>
          <p:cNvPr id="782" name="Google Shape;782;p137"/>
          <p:cNvPicPr preferRelativeResize="0"/>
          <p:nvPr/>
        </p:nvPicPr>
        <p:blipFill>
          <a:blip r:embed="rId4">
            <a:alphaModFix/>
          </a:blip>
          <a:stretch>
            <a:fillRect/>
          </a:stretch>
        </p:blipFill>
        <p:spPr>
          <a:xfrm>
            <a:off x="2981875" y="1532025"/>
            <a:ext cx="6623852" cy="2818826"/>
          </a:xfrm>
          <a:prstGeom prst="rect">
            <a:avLst/>
          </a:prstGeom>
          <a:noFill/>
          <a:ln>
            <a:noFill/>
          </a:ln>
          <a:effectLst>
            <a:outerShdw blurRad="57150" dist="19050" dir="5400000" algn="bl" rotWithShape="0">
              <a:srgbClr val="000000">
                <a:alpha val="50000"/>
              </a:srgbClr>
            </a:outerShdw>
          </a:effectLst>
        </p:spPr>
      </p:pic>
      <p:pic>
        <p:nvPicPr>
          <p:cNvPr id="3" name="Picture 2">
            <a:extLst>
              <a:ext uri="{FF2B5EF4-FFF2-40B4-BE49-F238E27FC236}">
                <a16:creationId xmlns:a16="http://schemas.microsoft.com/office/drawing/2014/main" id="{A2E73AEC-9C8F-7E59-B08F-5C66DC6067D9}"/>
              </a:ext>
            </a:extLst>
          </p:cNvPr>
          <p:cNvPicPr>
            <a:picLocks noChangeAspect="1"/>
          </p:cNvPicPr>
          <p:nvPr/>
        </p:nvPicPr>
        <p:blipFill>
          <a:blip r:embed="rId5"/>
          <a:stretch>
            <a:fillRect/>
          </a:stretch>
        </p:blipFill>
        <p:spPr>
          <a:xfrm>
            <a:off x="1283332" y="1629899"/>
            <a:ext cx="9145276" cy="2848373"/>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286"/>
        <p:cNvGrpSpPr/>
        <p:nvPr/>
      </p:nvGrpSpPr>
      <p:grpSpPr>
        <a:xfrm>
          <a:off x="0" y="0"/>
          <a:ext cx="0" cy="0"/>
          <a:chOff x="0" y="0"/>
          <a:chExt cx="0" cy="0"/>
        </a:xfrm>
      </p:grpSpPr>
      <p:pic>
        <p:nvPicPr>
          <p:cNvPr id="1287" name="Google Shape;1287;p170"/>
          <p:cNvPicPr preferRelativeResize="0"/>
          <p:nvPr/>
        </p:nvPicPr>
        <p:blipFill>
          <a:blip r:embed="rId3">
            <a:alphaModFix/>
          </a:blip>
          <a:stretch>
            <a:fillRect/>
          </a:stretch>
        </p:blipFill>
        <p:spPr>
          <a:xfrm>
            <a:off x="810850" y="573300"/>
            <a:ext cx="5842424" cy="56939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288" name="Google Shape;1288;p170"/>
          <p:cNvSpPr/>
          <p:nvPr/>
        </p:nvSpPr>
        <p:spPr>
          <a:xfrm>
            <a:off x="7433600" y="3083325"/>
            <a:ext cx="4502100" cy="21288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500"/>
              <a:t>Reports can only be viewed if the shared person has access to the underlying sheets. </a:t>
            </a:r>
            <a:endParaRPr sz="1500"/>
          </a:p>
          <a:p>
            <a:pPr marL="0" lvl="0" indent="0" algn="l" rtl="0">
              <a:spcBef>
                <a:spcPts val="0"/>
              </a:spcBef>
              <a:spcAft>
                <a:spcPts val="0"/>
              </a:spcAft>
              <a:buNone/>
            </a:pPr>
            <a:endParaRPr sz="1500"/>
          </a:p>
          <a:p>
            <a:pPr marL="0" lvl="0" indent="0" algn="l" rtl="0">
              <a:spcBef>
                <a:spcPts val="0"/>
              </a:spcBef>
              <a:spcAft>
                <a:spcPts val="0"/>
              </a:spcAft>
              <a:buNone/>
            </a:pPr>
            <a:r>
              <a:rPr lang="en-US" sz="1500"/>
              <a:t>Don’t want to share those sheets? You can either Publish, send the report as an attachment, or add it to a Dashboard.</a:t>
            </a:r>
            <a:endParaRPr sz="1500"/>
          </a:p>
        </p:txBody>
      </p:sp>
      <p:pic>
        <p:nvPicPr>
          <p:cNvPr id="1289" name="Google Shape;1289;p170"/>
          <p:cNvPicPr preferRelativeResize="0"/>
          <p:nvPr/>
        </p:nvPicPr>
        <p:blipFill rotWithShape="1">
          <a:blip r:embed="rId4">
            <a:alphaModFix/>
          </a:blip>
          <a:srcRect l="6533" t="12300" r="4577" b="16265"/>
          <a:stretch/>
        </p:blipFill>
        <p:spPr>
          <a:xfrm>
            <a:off x="9988033" y="749425"/>
            <a:ext cx="1828800" cy="598775"/>
          </a:xfrm>
          <a:prstGeom prst="rect">
            <a:avLst/>
          </a:prstGeom>
          <a:noFill/>
          <a:ln>
            <a:noFill/>
          </a:ln>
          <a:effectLst>
            <a:outerShdw blurRad="57150" dist="19050" dir="5400000" algn="bl" rotWithShape="0">
              <a:srgbClr val="000000">
                <a:alpha val="50000"/>
              </a:srgbClr>
            </a:outerShdw>
          </a:effectLst>
        </p:spPr>
      </p:pic>
      <p:sp>
        <p:nvSpPr>
          <p:cNvPr id="1290" name="Google Shape;1290;p170"/>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Reports - Sharing</a:t>
            </a:r>
            <a:endParaRPr sz="3000" b="1">
              <a:solidFill>
                <a:srgbClr val="FFFFFF"/>
              </a:solidFill>
            </a:endParaRPr>
          </a:p>
        </p:txBody>
      </p:sp>
      <p:grpSp>
        <p:nvGrpSpPr>
          <p:cNvPr id="1291" name="Google Shape;1291;p170"/>
          <p:cNvGrpSpPr/>
          <p:nvPr/>
        </p:nvGrpSpPr>
        <p:grpSpPr>
          <a:xfrm>
            <a:off x="0" y="6356581"/>
            <a:ext cx="12192000" cy="508800"/>
            <a:chOff x="0" y="6356581"/>
            <a:chExt cx="12192000" cy="508800"/>
          </a:xfrm>
        </p:grpSpPr>
        <p:sp>
          <p:nvSpPr>
            <p:cNvPr id="1292" name="Google Shape;1292;p170"/>
            <p:cNvSpPr/>
            <p:nvPr/>
          </p:nvSpPr>
          <p:spPr>
            <a:xfrm>
              <a:off x="0" y="63565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293" name="Google Shape;1293;p170"/>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294" name="Google Shape;1294;p170"/>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95" name="Google Shape;1295;p170"/>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DASHBOARDS</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3683199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311"/>
        <p:cNvGrpSpPr/>
        <p:nvPr/>
      </p:nvGrpSpPr>
      <p:grpSpPr>
        <a:xfrm>
          <a:off x="0" y="0"/>
          <a:ext cx="0" cy="0"/>
          <a:chOff x="0" y="0"/>
          <a:chExt cx="0" cy="0"/>
        </a:xfrm>
      </p:grpSpPr>
      <p:sp>
        <p:nvSpPr>
          <p:cNvPr id="1312" name="Google Shape;1312;p172"/>
          <p:cNvSpPr txBox="1"/>
          <p:nvPr/>
        </p:nvSpPr>
        <p:spPr>
          <a:xfrm>
            <a:off x="1198442" y="878850"/>
            <a:ext cx="10437900" cy="969600"/>
          </a:xfrm>
          <a:prstGeom prst="rect">
            <a:avLst/>
          </a:prstGeom>
          <a:solidFill>
            <a:srgbClr val="D9EAD3"/>
          </a:solidFill>
          <a:ln>
            <a:noFill/>
          </a:ln>
        </p:spPr>
        <p:txBody>
          <a:bodyPr spcFirstLastPara="1" wrap="square" lIns="91425" tIns="91425" rIns="91425" bIns="91425" anchor="t" anchorCtr="0">
            <a:spAutoFit/>
          </a:bodyPr>
          <a:lstStyle/>
          <a:p>
            <a:pPr marL="457200" lvl="0" indent="-336550" algn="l" rtl="0">
              <a:spcBef>
                <a:spcPts val="36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Provide real-time visibility into critical data and key resources</a:t>
            </a:r>
            <a:endParaRPr sz="1700">
              <a:solidFill>
                <a:schemeClr val="dk1"/>
              </a:solidFill>
              <a:latin typeface="Roboto"/>
              <a:ea typeface="Roboto"/>
              <a:cs typeface="Roboto"/>
              <a:sym typeface="Roboto"/>
            </a:endParaRPr>
          </a:p>
          <a:p>
            <a:pPr marL="457200" lvl="0" indent="-336550" algn="l" rtl="0">
              <a:spcBef>
                <a:spcPts val="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Give limited “need to know” access, including select data via Reports</a:t>
            </a:r>
            <a:endParaRPr sz="1700">
              <a:solidFill>
                <a:schemeClr val="dk1"/>
              </a:solidFill>
              <a:latin typeface="Roboto"/>
              <a:ea typeface="Roboto"/>
              <a:cs typeface="Roboto"/>
              <a:sym typeface="Roboto"/>
            </a:endParaRPr>
          </a:p>
          <a:p>
            <a:pPr marL="457200" lvl="0" indent="-336550" algn="l" rtl="0">
              <a:spcBef>
                <a:spcPts val="0"/>
              </a:spcBef>
              <a:spcAft>
                <a:spcPts val="0"/>
              </a:spcAft>
              <a:buClr>
                <a:schemeClr val="dk1"/>
              </a:buClr>
              <a:buSzPts val="1700"/>
              <a:buFont typeface="Roboto"/>
              <a:buChar char="●"/>
            </a:pPr>
            <a:r>
              <a:rPr lang="en-US" sz="1700">
                <a:solidFill>
                  <a:schemeClr val="dk1"/>
                </a:solidFill>
                <a:latin typeface="Roboto"/>
                <a:ea typeface="Roboto"/>
                <a:cs typeface="Roboto"/>
                <a:sym typeface="Roboto"/>
              </a:rPr>
              <a:t>Create a customized view over many sheets</a:t>
            </a:r>
            <a:endParaRPr sz="1700">
              <a:solidFill>
                <a:schemeClr val="dk1"/>
              </a:solidFill>
              <a:latin typeface="Roboto"/>
              <a:ea typeface="Roboto"/>
              <a:cs typeface="Roboto"/>
              <a:sym typeface="Roboto"/>
            </a:endParaRPr>
          </a:p>
        </p:txBody>
      </p:sp>
      <p:sp>
        <p:nvSpPr>
          <p:cNvPr id="1313" name="Google Shape;1313;p172"/>
          <p:cNvSpPr txBox="1">
            <a:spLocks noGrp="1"/>
          </p:cNvSpPr>
          <p:nvPr>
            <p:ph type="title"/>
          </p:nvPr>
        </p:nvSpPr>
        <p:spPr>
          <a:xfrm>
            <a:off x="5596750" y="2677613"/>
            <a:ext cx="1917600" cy="483900"/>
          </a:xfrm>
          <a:prstGeom prst="rect">
            <a:avLst/>
          </a:prstGeom>
          <a:noFill/>
          <a:ln>
            <a:noFill/>
          </a:ln>
        </p:spPr>
        <p:txBody>
          <a:bodyPr spcFirstLastPara="1" wrap="square" lIns="0" tIns="45700" rIns="91425" bIns="45700" anchor="b" anchorCtr="0">
            <a:noAutofit/>
          </a:bodyPr>
          <a:lstStyle/>
          <a:p>
            <a:pPr marL="0" lvl="0" indent="0" algn="l" rtl="0">
              <a:lnSpc>
                <a:spcPct val="85000"/>
              </a:lnSpc>
              <a:spcBef>
                <a:spcPts val="0"/>
              </a:spcBef>
              <a:spcAft>
                <a:spcPts val="0"/>
              </a:spcAft>
              <a:buClr>
                <a:schemeClr val="lt2"/>
              </a:buClr>
              <a:buSzPts val="2400"/>
              <a:buFont typeface="Arial"/>
              <a:buNone/>
            </a:pPr>
            <a:r>
              <a:rPr lang="en-US" sz="2100" i="1"/>
              <a:t>Use Cases</a:t>
            </a:r>
            <a:endParaRPr sz="2100" i="1"/>
          </a:p>
        </p:txBody>
      </p:sp>
      <p:sp>
        <p:nvSpPr>
          <p:cNvPr id="1314" name="Google Shape;1314;p172"/>
          <p:cNvSpPr/>
          <p:nvPr/>
        </p:nvSpPr>
        <p:spPr>
          <a:xfrm>
            <a:off x="1725317" y="3314225"/>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Project Overview</a:t>
            </a:r>
            <a:endParaRPr sz="1600">
              <a:latin typeface="Roboto"/>
              <a:ea typeface="Roboto"/>
              <a:cs typeface="Roboto"/>
              <a:sym typeface="Roboto"/>
            </a:endParaRPr>
          </a:p>
        </p:txBody>
      </p:sp>
      <p:sp>
        <p:nvSpPr>
          <p:cNvPr id="1315" name="Google Shape;1315;p172"/>
          <p:cNvSpPr/>
          <p:nvPr/>
        </p:nvSpPr>
        <p:spPr>
          <a:xfrm>
            <a:off x="4150817" y="3314225"/>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Financial Data</a:t>
            </a:r>
            <a:endParaRPr sz="1600">
              <a:latin typeface="Roboto"/>
              <a:ea typeface="Roboto"/>
              <a:cs typeface="Roboto"/>
              <a:sym typeface="Roboto"/>
            </a:endParaRPr>
          </a:p>
        </p:txBody>
      </p:sp>
      <p:sp>
        <p:nvSpPr>
          <p:cNvPr id="1316" name="Google Shape;1316;p172"/>
          <p:cNvSpPr/>
          <p:nvPr/>
        </p:nvSpPr>
        <p:spPr>
          <a:xfrm>
            <a:off x="6576317" y="3314225"/>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Event Information Dashboard</a:t>
            </a:r>
            <a:endParaRPr sz="1600">
              <a:latin typeface="Roboto"/>
              <a:ea typeface="Roboto"/>
              <a:cs typeface="Roboto"/>
              <a:sym typeface="Roboto"/>
            </a:endParaRPr>
          </a:p>
        </p:txBody>
      </p:sp>
      <p:sp>
        <p:nvSpPr>
          <p:cNvPr id="1317" name="Google Shape;1317;p172"/>
          <p:cNvSpPr/>
          <p:nvPr/>
        </p:nvSpPr>
        <p:spPr>
          <a:xfrm>
            <a:off x="4075017" y="4500875"/>
            <a:ext cx="22323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Processes </a:t>
            </a:r>
            <a:br>
              <a:rPr lang="en-US" sz="1600">
                <a:solidFill>
                  <a:schemeClr val="dk1"/>
                </a:solidFill>
                <a:latin typeface="Roboto"/>
                <a:ea typeface="Roboto"/>
                <a:cs typeface="Roboto"/>
                <a:sym typeface="Roboto"/>
              </a:rPr>
            </a:br>
            <a:r>
              <a:rPr lang="en-US" sz="1600">
                <a:solidFill>
                  <a:schemeClr val="dk1"/>
                </a:solidFill>
                <a:latin typeface="Roboto"/>
                <a:ea typeface="Roboto"/>
                <a:cs typeface="Roboto"/>
                <a:sym typeface="Roboto"/>
              </a:rPr>
              <a:t>and Training Resource</a:t>
            </a:r>
            <a:endParaRPr sz="1600">
              <a:latin typeface="Roboto"/>
              <a:ea typeface="Roboto"/>
              <a:cs typeface="Roboto"/>
              <a:sym typeface="Roboto"/>
            </a:endParaRPr>
          </a:p>
        </p:txBody>
      </p:sp>
      <p:sp>
        <p:nvSpPr>
          <p:cNvPr id="1318" name="Google Shape;1318;p172"/>
          <p:cNvSpPr/>
          <p:nvPr/>
        </p:nvSpPr>
        <p:spPr>
          <a:xfrm>
            <a:off x="9001817" y="3314225"/>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360"/>
              </a:spcBef>
              <a:spcAft>
                <a:spcPts val="0"/>
              </a:spcAft>
              <a:buNone/>
            </a:pPr>
            <a:r>
              <a:rPr lang="en-US" sz="1600">
                <a:solidFill>
                  <a:schemeClr val="dk1"/>
                </a:solidFill>
                <a:latin typeface="Roboto"/>
                <a:ea typeface="Roboto"/>
                <a:cs typeface="Roboto"/>
                <a:sym typeface="Roboto"/>
              </a:rPr>
              <a:t>Product Metrics</a:t>
            </a:r>
            <a:endParaRPr sz="1600">
              <a:latin typeface="Roboto"/>
              <a:ea typeface="Roboto"/>
              <a:cs typeface="Roboto"/>
              <a:sym typeface="Roboto"/>
            </a:endParaRPr>
          </a:p>
        </p:txBody>
      </p:sp>
      <p:sp>
        <p:nvSpPr>
          <p:cNvPr id="1319" name="Google Shape;1319;p172"/>
          <p:cNvSpPr/>
          <p:nvPr/>
        </p:nvSpPr>
        <p:spPr>
          <a:xfrm>
            <a:off x="6576317" y="4500875"/>
            <a:ext cx="2080800" cy="976800"/>
          </a:xfrm>
          <a:prstGeom prst="flowChartAlternateProcess">
            <a:avLst/>
          </a:prstGeom>
          <a:solidFill>
            <a:srgbClr val="EFEFEF"/>
          </a:solidFill>
          <a:ln w="9525" cap="flat" cmpd="sng">
            <a:solidFill>
              <a:schemeClr val="dk2"/>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en-US" sz="1600">
                <a:latin typeface="Roboto"/>
                <a:ea typeface="Roboto"/>
                <a:cs typeface="Roboto"/>
                <a:sym typeface="Roboto"/>
              </a:rPr>
              <a:t>And more!</a:t>
            </a:r>
            <a:endParaRPr sz="1600">
              <a:latin typeface="Roboto"/>
              <a:ea typeface="Roboto"/>
              <a:cs typeface="Roboto"/>
              <a:sym typeface="Roboto"/>
            </a:endParaRPr>
          </a:p>
        </p:txBody>
      </p:sp>
      <p:sp>
        <p:nvSpPr>
          <p:cNvPr id="1320" name="Google Shape;1320;p172"/>
          <p:cNvSpPr txBox="1">
            <a:spLocks noGrp="1"/>
          </p:cNvSpPr>
          <p:nvPr>
            <p:ph type="title"/>
          </p:nvPr>
        </p:nvSpPr>
        <p:spPr>
          <a:xfrm>
            <a:off x="86567" y="-72310"/>
            <a:ext cx="10625700" cy="508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3000" b="1">
                <a:solidFill>
                  <a:srgbClr val="FFFFFF"/>
                </a:solidFill>
                <a:latin typeface="Source Sans Pro"/>
                <a:ea typeface="Source Sans Pro"/>
                <a:cs typeface="Source Sans Pro"/>
                <a:sym typeface="Source Sans Pro"/>
              </a:rPr>
              <a:t>Dashboards allow you to:</a:t>
            </a:r>
            <a:endParaRPr sz="3000" b="1">
              <a:solidFill>
                <a:srgbClr val="FFFFFF"/>
              </a:solidFill>
              <a:latin typeface="Source Sans Pro"/>
              <a:ea typeface="Source Sans Pro"/>
              <a:cs typeface="Source Sans Pro"/>
              <a:sym typeface="Source Sans Pro"/>
            </a:endParaRPr>
          </a:p>
        </p:txBody>
      </p:sp>
      <p:grpSp>
        <p:nvGrpSpPr>
          <p:cNvPr id="1321" name="Google Shape;1321;p172"/>
          <p:cNvGrpSpPr/>
          <p:nvPr/>
        </p:nvGrpSpPr>
        <p:grpSpPr>
          <a:xfrm>
            <a:off x="0" y="6349181"/>
            <a:ext cx="12192000" cy="508800"/>
            <a:chOff x="0" y="6349181"/>
            <a:chExt cx="12192000" cy="508800"/>
          </a:xfrm>
        </p:grpSpPr>
        <p:sp>
          <p:nvSpPr>
            <p:cNvPr id="1322" name="Google Shape;1322;p17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23" name="Google Shape;1323;p172"/>
            <p:cNvPicPr preferRelativeResize="0"/>
            <p:nvPr/>
          </p:nvPicPr>
          <p:blipFill rotWithShape="1">
            <a:blip r:embed="rId3">
              <a:alphaModFix/>
            </a:blip>
            <a:srcRect/>
            <a:stretch/>
          </p:blipFill>
          <p:spPr>
            <a:xfrm>
              <a:off x="10094784" y="6426814"/>
              <a:ext cx="1828801" cy="368300"/>
            </a:xfrm>
            <a:prstGeom prst="rect">
              <a:avLst/>
            </a:prstGeom>
            <a:noFill/>
            <a:ln>
              <a:noFill/>
            </a:ln>
          </p:spPr>
        </p:pic>
      </p:grpSp>
      <p:sp>
        <p:nvSpPr>
          <p:cNvPr id="1324" name="Google Shape;1324;p172"/>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25" name="Google Shape;1325;p172"/>
          <p:cNvPicPr preferRelativeResize="0"/>
          <p:nvPr/>
        </p:nvPicPr>
        <p:blipFill rotWithShape="1">
          <a:blip r:embed="rId3">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13"/>
                                        </p:tgtEl>
                                        <p:attrNameLst>
                                          <p:attrName>style.visibility</p:attrName>
                                        </p:attrNameLst>
                                      </p:cBhvr>
                                      <p:to>
                                        <p:strVal val="visible"/>
                                      </p:to>
                                    </p:set>
                                    <p:animEffect transition="in" filter="fade">
                                      <p:cBhvr>
                                        <p:cTn id="7" dur="1000"/>
                                        <p:tgtEl>
                                          <p:spTgt spid="13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14"/>
                                        </p:tgtEl>
                                        <p:attrNameLst>
                                          <p:attrName>style.visibility</p:attrName>
                                        </p:attrNameLst>
                                      </p:cBhvr>
                                      <p:to>
                                        <p:strVal val="visible"/>
                                      </p:to>
                                    </p:set>
                                    <p:animEffect transition="in" filter="fade">
                                      <p:cBhvr>
                                        <p:cTn id="12" dur="1000"/>
                                        <p:tgtEl>
                                          <p:spTgt spid="13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15"/>
                                        </p:tgtEl>
                                        <p:attrNameLst>
                                          <p:attrName>style.visibility</p:attrName>
                                        </p:attrNameLst>
                                      </p:cBhvr>
                                      <p:to>
                                        <p:strVal val="visible"/>
                                      </p:to>
                                    </p:set>
                                    <p:animEffect transition="in" filter="fade">
                                      <p:cBhvr>
                                        <p:cTn id="17" dur="1000"/>
                                        <p:tgtEl>
                                          <p:spTgt spid="13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16"/>
                                        </p:tgtEl>
                                        <p:attrNameLst>
                                          <p:attrName>style.visibility</p:attrName>
                                        </p:attrNameLst>
                                      </p:cBhvr>
                                      <p:to>
                                        <p:strVal val="visible"/>
                                      </p:to>
                                    </p:set>
                                    <p:animEffect transition="in" filter="fade">
                                      <p:cBhvr>
                                        <p:cTn id="22" dur="1000"/>
                                        <p:tgtEl>
                                          <p:spTgt spid="13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18"/>
                                        </p:tgtEl>
                                        <p:attrNameLst>
                                          <p:attrName>style.visibility</p:attrName>
                                        </p:attrNameLst>
                                      </p:cBhvr>
                                      <p:to>
                                        <p:strVal val="visible"/>
                                      </p:to>
                                    </p:set>
                                    <p:animEffect transition="in" filter="fade">
                                      <p:cBhvr>
                                        <p:cTn id="27" dur="1000"/>
                                        <p:tgtEl>
                                          <p:spTgt spid="1318"/>
                                        </p:tgtEl>
                                      </p:cBhvr>
                                    </p:animEffect>
                                  </p:childTnLst>
                                </p:cTn>
                              </p:par>
                              <p:par>
                                <p:cTn id="28" presetID="10" presetClass="entr" presetSubtype="0" fill="hold" nodeType="withEffect">
                                  <p:stCondLst>
                                    <p:cond delay="0"/>
                                  </p:stCondLst>
                                  <p:childTnLst>
                                    <p:set>
                                      <p:cBhvr>
                                        <p:cTn id="29" dur="1" fill="hold">
                                          <p:stCondLst>
                                            <p:cond delay="0"/>
                                          </p:stCondLst>
                                        </p:cTn>
                                        <p:tgtEl>
                                          <p:spTgt spid="1317"/>
                                        </p:tgtEl>
                                        <p:attrNameLst>
                                          <p:attrName>style.visibility</p:attrName>
                                        </p:attrNameLst>
                                      </p:cBhvr>
                                      <p:to>
                                        <p:strVal val="visible"/>
                                      </p:to>
                                    </p:set>
                                    <p:animEffect transition="in" filter="fade">
                                      <p:cBhvr>
                                        <p:cTn id="30" dur="1000"/>
                                        <p:tgtEl>
                                          <p:spTgt spid="1317"/>
                                        </p:tgtEl>
                                      </p:cBhvr>
                                    </p:animEffect>
                                  </p:childTnLst>
                                </p:cTn>
                              </p:par>
                              <p:par>
                                <p:cTn id="31" presetID="10" presetClass="entr" presetSubtype="0" fill="hold" nodeType="withEffect">
                                  <p:stCondLst>
                                    <p:cond delay="0"/>
                                  </p:stCondLst>
                                  <p:childTnLst>
                                    <p:set>
                                      <p:cBhvr>
                                        <p:cTn id="32" dur="1" fill="hold">
                                          <p:stCondLst>
                                            <p:cond delay="0"/>
                                          </p:stCondLst>
                                        </p:cTn>
                                        <p:tgtEl>
                                          <p:spTgt spid="1319"/>
                                        </p:tgtEl>
                                        <p:attrNameLst>
                                          <p:attrName>style.visibility</p:attrName>
                                        </p:attrNameLst>
                                      </p:cBhvr>
                                      <p:to>
                                        <p:strVal val="visible"/>
                                      </p:to>
                                    </p:set>
                                    <p:animEffect transition="in" filter="fade">
                                      <p:cBhvr>
                                        <p:cTn id="33" dur="1000"/>
                                        <p:tgtEl>
                                          <p:spTgt spid="1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pic>
        <p:nvPicPr>
          <p:cNvPr id="1330" name="Google Shape;1330;p173"/>
          <p:cNvPicPr preferRelativeResize="0"/>
          <p:nvPr/>
        </p:nvPicPr>
        <p:blipFill rotWithShape="1">
          <a:blip r:embed="rId3">
            <a:alphaModFix/>
          </a:blip>
          <a:srcRect l="2987" t="6032"/>
          <a:stretch/>
        </p:blipFill>
        <p:spPr>
          <a:xfrm>
            <a:off x="1354986" y="1051375"/>
            <a:ext cx="9482028" cy="4873474"/>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31" name="Google Shape;1331;p173"/>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Dashboard - Example</a:t>
            </a:r>
            <a:endParaRPr sz="3000" b="1">
              <a:solidFill>
                <a:srgbClr val="FFFFFF"/>
              </a:solidFill>
            </a:endParaRPr>
          </a:p>
        </p:txBody>
      </p:sp>
      <p:grpSp>
        <p:nvGrpSpPr>
          <p:cNvPr id="1332" name="Google Shape;1332;p173"/>
          <p:cNvGrpSpPr/>
          <p:nvPr/>
        </p:nvGrpSpPr>
        <p:grpSpPr>
          <a:xfrm>
            <a:off x="0" y="6349181"/>
            <a:ext cx="12192000" cy="508800"/>
            <a:chOff x="0" y="6349181"/>
            <a:chExt cx="12192000" cy="508800"/>
          </a:xfrm>
        </p:grpSpPr>
        <p:sp>
          <p:nvSpPr>
            <p:cNvPr id="1333" name="Google Shape;1333;p173"/>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34" name="Google Shape;1334;p173"/>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335" name="Google Shape;1335;p173"/>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36" name="Google Shape;1336;p173"/>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74"/>
          <p:cNvPicPr preferRelativeResize="0"/>
          <p:nvPr/>
        </p:nvPicPr>
        <p:blipFill>
          <a:blip r:embed="rId3">
            <a:alphaModFix/>
          </a:blip>
          <a:stretch>
            <a:fillRect/>
          </a:stretch>
        </p:blipFill>
        <p:spPr>
          <a:xfrm>
            <a:off x="1274676" y="808325"/>
            <a:ext cx="9642649" cy="52393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42" name="Google Shape;1342;p174"/>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Dashboard - Example</a:t>
            </a:r>
            <a:endParaRPr sz="3000" b="1">
              <a:solidFill>
                <a:srgbClr val="FFFFFF"/>
              </a:solidFill>
            </a:endParaRPr>
          </a:p>
        </p:txBody>
      </p:sp>
      <p:grpSp>
        <p:nvGrpSpPr>
          <p:cNvPr id="1343" name="Google Shape;1343;p174"/>
          <p:cNvGrpSpPr/>
          <p:nvPr/>
        </p:nvGrpSpPr>
        <p:grpSpPr>
          <a:xfrm>
            <a:off x="0" y="6349181"/>
            <a:ext cx="12192000" cy="508800"/>
            <a:chOff x="0" y="6349181"/>
            <a:chExt cx="12192000" cy="508800"/>
          </a:xfrm>
        </p:grpSpPr>
        <p:sp>
          <p:nvSpPr>
            <p:cNvPr id="1344" name="Google Shape;1344;p174"/>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45" name="Google Shape;1345;p174"/>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346" name="Google Shape;1346;p174"/>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47" name="Google Shape;1347;p174"/>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351"/>
        <p:cNvGrpSpPr/>
        <p:nvPr/>
      </p:nvGrpSpPr>
      <p:grpSpPr>
        <a:xfrm>
          <a:off x="0" y="0"/>
          <a:ext cx="0" cy="0"/>
          <a:chOff x="0" y="0"/>
          <a:chExt cx="0" cy="0"/>
        </a:xfrm>
      </p:grpSpPr>
      <p:pic>
        <p:nvPicPr>
          <p:cNvPr id="1352" name="Google Shape;1352;p175"/>
          <p:cNvPicPr preferRelativeResize="0"/>
          <p:nvPr/>
        </p:nvPicPr>
        <p:blipFill rotWithShape="1">
          <a:blip r:embed="rId3">
            <a:alphaModFix/>
          </a:blip>
          <a:srcRect r="1458"/>
          <a:stretch/>
        </p:blipFill>
        <p:spPr>
          <a:xfrm>
            <a:off x="991338" y="922650"/>
            <a:ext cx="10209327" cy="49679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53" name="Google Shape;1353;p175"/>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Dashboard - Example</a:t>
            </a:r>
            <a:endParaRPr sz="3000" b="1">
              <a:solidFill>
                <a:srgbClr val="FFFFFF"/>
              </a:solidFill>
            </a:endParaRPr>
          </a:p>
        </p:txBody>
      </p:sp>
      <p:grpSp>
        <p:nvGrpSpPr>
          <p:cNvPr id="1354" name="Google Shape;1354;p175"/>
          <p:cNvGrpSpPr/>
          <p:nvPr/>
        </p:nvGrpSpPr>
        <p:grpSpPr>
          <a:xfrm>
            <a:off x="0" y="6349181"/>
            <a:ext cx="12192000" cy="508800"/>
            <a:chOff x="0" y="6349181"/>
            <a:chExt cx="12192000" cy="508800"/>
          </a:xfrm>
        </p:grpSpPr>
        <p:sp>
          <p:nvSpPr>
            <p:cNvPr id="1355" name="Google Shape;1355;p17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56" name="Google Shape;1356;p175"/>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357" name="Google Shape;1357;p175"/>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58" name="Google Shape;1358;p175"/>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362"/>
        <p:cNvGrpSpPr/>
        <p:nvPr/>
      </p:nvGrpSpPr>
      <p:grpSpPr>
        <a:xfrm>
          <a:off x="0" y="0"/>
          <a:ext cx="0" cy="0"/>
          <a:chOff x="0" y="0"/>
          <a:chExt cx="0" cy="0"/>
        </a:xfrm>
      </p:grpSpPr>
      <p:sp>
        <p:nvSpPr>
          <p:cNvPr id="1363" name="Google Shape;1363;p176"/>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Smartsheet Dashboard - Example</a:t>
            </a:r>
            <a:endParaRPr sz="3000" b="1">
              <a:solidFill>
                <a:srgbClr val="FFFFFF"/>
              </a:solidFill>
            </a:endParaRPr>
          </a:p>
        </p:txBody>
      </p:sp>
      <p:grpSp>
        <p:nvGrpSpPr>
          <p:cNvPr id="1364" name="Google Shape;1364;p176"/>
          <p:cNvGrpSpPr/>
          <p:nvPr/>
        </p:nvGrpSpPr>
        <p:grpSpPr>
          <a:xfrm>
            <a:off x="2019650" y="638250"/>
            <a:ext cx="8152700" cy="5471080"/>
            <a:chOff x="726625" y="825625"/>
            <a:chExt cx="8152700" cy="5471080"/>
          </a:xfrm>
        </p:grpSpPr>
        <p:pic>
          <p:nvPicPr>
            <p:cNvPr id="1365" name="Google Shape;1365;p176"/>
            <p:cNvPicPr preferRelativeResize="0"/>
            <p:nvPr/>
          </p:nvPicPr>
          <p:blipFill>
            <a:blip r:embed="rId3">
              <a:alphaModFix/>
            </a:blip>
            <a:stretch>
              <a:fillRect/>
            </a:stretch>
          </p:blipFill>
          <p:spPr>
            <a:xfrm>
              <a:off x="726625" y="825625"/>
              <a:ext cx="8152700" cy="547108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66" name="Google Shape;1366;p176"/>
            <p:cNvSpPr/>
            <p:nvPr/>
          </p:nvSpPr>
          <p:spPr>
            <a:xfrm>
              <a:off x="7478375" y="2890325"/>
              <a:ext cx="1178100" cy="372300"/>
            </a:xfrm>
            <a:prstGeom prst="rect">
              <a:avLst/>
            </a:prstGeom>
            <a:solidFill>
              <a:srgbClr val="FFFFFF"/>
            </a:solidFill>
            <a:ln w="9525" cap="flat" cmpd="sng">
              <a:solidFill>
                <a:srgbClr val="FFFFFF"/>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67" name="Google Shape;1367;p176"/>
          <p:cNvGrpSpPr/>
          <p:nvPr/>
        </p:nvGrpSpPr>
        <p:grpSpPr>
          <a:xfrm>
            <a:off x="0" y="6349181"/>
            <a:ext cx="12192000" cy="508800"/>
            <a:chOff x="0" y="6349181"/>
            <a:chExt cx="12192000" cy="508800"/>
          </a:xfrm>
        </p:grpSpPr>
        <p:sp>
          <p:nvSpPr>
            <p:cNvPr id="1368" name="Google Shape;1368;p176"/>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69" name="Google Shape;1369;p176"/>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370" name="Google Shape;1370;p176"/>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71" name="Google Shape;1371;p176"/>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75"/>
        <p:cNvGrpSpPr/>
        <p:nvPr/>
      </p:nvGrpSpPr>
      <p:grpSpPr>
        <a:xfrm>
          <a:off x="0" y="0"/>
          <a:ext cx="0" cy="0"/>
          <a:chOff x="0" y="0"/>
          <a:chExt cx="0" cy="0"/>
        </a:xfrm>
      </p:grpSpPr>
      <p:pic>
        <p:nvPicPr>
          <p:cNvPr id="1376" name="Google Shape;1376;p177"/>
          <p:cNvPicPr preferRelativeResize="0"/>
          <p:nvPr/>
        </p:nvPicPr>
        <p:blipFill>
          <a:blip r:embed="rId3">
            <a:alphaModFix/>
          </a:blip>
          <a:stretch>
            <a:fillRect/>
          </a:stretch>
        </p:blipFill>
        <p:spPr>
          <a:xfrm>
            <a:off x="4454908" y="1531717"/>
            <a:ext cx="5874629" cy="4737851"/>
          </a:xfrm>
          <a:prstGeom prst="rect">
            <a:avLst/>
          </a:prstGeom>
          <a:noFill/>
          <a:ln>
            <a:noFill/>
          </a:ln>
          <a:effectLst>
            <a:outerShdw blurRad="57150" dist="19050" dir="5400000" algn="bl" rotWithShape="0">
              <a:srgbClr val="000000">
                <a:alpha val="50000"/>
              </a:srgbClr>
            </a:outerShdw>
          </a:effectLst>
        </p:spPr>
      </p:pic>
      <p:sp>
        <p:nvSpPr>
          <p:cNvPr id="1377" name="Google Shape;1377;p177"/>
          <p:cNvSpPr/>
          <p:nvPr/>
        </p:nvSpPr>
        <p:spPr>
          <a:xfrm>
            <a:off x="2067750" y="671675"/>
            <a:ext cx="8056500" cy="887700"/>
          </a:xfrm>
          <a:prstGeom prst="roundRect">
            <a:avLst>
              <a:gd name="adj" fmla="val 16667"/>
            </a:avLst>
          </a:prstGeom>
          <a:solidFill>
            <a:srgbClr val="D9EAD3"/>
          </a:solid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600" b="1"/>
              <a:t>Dashboards</a:t>
            </a:r>
            <a:r>
              <a:rPr lang="en-US" sz="1600"/>
              <a:t> can be created or imported by clicking </a:t>
            </a:r>
            <a:r>
              <a:rPr lang="en-US" sz="1600" b="1"/>
              <a:t>Create</a:t>
            </a:r>
            <a:r>
              <a:rPr lang="en-US" sz="1600"/>
              <a:t> in Sheets or Workspaces, or by using the </a:t>
            </a:r>
            <a:r>
              <a:rPr lang="en-US" sz="1600" b="1"/>
              <a:t>Solution Center</a:t>
            </a:r>
            <a:r>
              <a:rPr lang="en-US" sz="1600"/>
              <a:t>.</a:t>
            </a:r>
            <a:endParaRPr sz="1600"/>
          </a:p>
        </p:txBody>
      </p:sp>
      <p:pic>
        <p:nvPicPr>
          <p:cNvPr id="1378" name="Google Shape;1378;p177"/>
          <p:cNvPicPr preferRelativeResize="0"/>
          <p:nvPr/>
        </p:nvPicPr>
        <p:blipFill>
          <a:blip r:embed="rId4">
            <a:alphaModFix/>
          </a:blip>
          <a:stretch>
            <a:fillRect/>
          </a:stretch>
        </p:blipFill>
        <p:spPr>
          <a:xfrm>
            <a:off x="956400" y="1682775"/>
            <a:ext cx="2629225" cy="4534026"/>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79" name="Google Shape;1379;p177"/>
          <p:cNvSpPr/>
          <p:nvPr/>
        </p:nvSpPr>
        <p:spPr>
          <a:xfrm>
            <a:off x="956400" y="6340200"/>
            <a:ext cx="2629200" cy="412200"/>
          </a:xfrm>
          <a:prstGeom prst="roundRect">
            <a:avLst>
              <a:gd name="adj" fmla="val 16667"/>
            </a:avLst>
          </a:prstGeom>
          <a:solidFill>
            <a:srgbClr val="D9EAD3"/>
          </a:solid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sz="1500"/>
              <a:t>Via Sheet or Workspace</a:t>
            </a:r>
            <a:endParaRPr sz="1500"/>
          </a:p>
        </p:txBody>
      </p:sp>
      <p:sp>
        <p:nvSpPr>
          <p:cNvPr id="1380" name="Google Shape;1380;p177"/>
          <p:cNvSpPr/>
          <p:nvPr/>
        </p:nvSpPr>
        <p:spPr>
          <a:xfrm>
            <a:off x="9698600" y="5165475"/>
            <a:ext cx="2259600" cy="471300"/>
          </a:xfrm>
          <a:prstGeom prst="roundRect">
            <a:avLst>
              <a:gd name="adj" fmla="val 16667"/>
            </a:avLst>
          </a:prstGeom>
          <a:solidFill>
            <a:srgbClr val="D9EAD3"/>
          </a:solid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sz="1500"/>
              <a:t>Via Solution Center</a:t>
            </a:r>
            <a:endParaRPr sz="1500"/>
          </a:p>
        </p:txBody>
      </p:sp>
      <p:sp>
        <p:nvSpPr>
          <p:cNvPr id="1381" name="Google Shape;1381;p177"/>
          <p:cNvSpPr txBox="1"/>
          <p:nvPr/>
        </p:nvSpPr>
        <p:spPr>
          <a:xfrm>
            <a:off x="956401" y="4898408"/>
            <a:ext cx="2151900" cy="2904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2" name="Google Shape;1382;p177"/>
          <p:cNvSpPr txBox="1"/>
          <p:nvPr/>
        </p:nvSpPr>
        <p:spPr>
          <a:xfrm>
            <a:off x="4416400" y="4898400"/>
            <a:ext cx="1973700" cy="1441800"/>
          </a:xfrm>
          <a:prstGeom prst="rect">
            <a:avLst/>
          </a:prstGeom>
          <a:noFill/>
          <a:ln w="19050" cap="flat" cmpd="sng">
            <a:solidFill>
              <a:srgbClr val="980000"/>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83" name="Google Shape;1383;p177"/>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Creating a Dashboard</a:t>
            </a:r>
            <a:endParaRPr sz="3000" b="1">
              <a:solidFill>
                <a:srgbClr val="FFFFFF"/>
              </a:solidFill>
            </a:endParaRPr>
          </a:p>
        </p:txBody>
      </p:sp>
      <p:grpSp>
        <p:nvGrpSpPr>
          <p:cNvPr id="1384" name="Google Shape;1384;p177"/>
          <p:cNvGrpSpPr/>
          <p:nvPr/>
        </p:nvGrpSpPr>
        <p:grpSpPr>
          <a:xfrm>
            <a:off x="0" y="6349181"/>
            <a:ext cx="12192000" cy="508800"/>
            <a:chOff x="0" y="6349181"/>
            <a:chExt cx="12192000" cy="508800"/>
          </a:xfrm>
        </p:grpSpPr>
        <p:sp>
          <p:nvSpPr>
            <p:cNvPr id="1385" name="Google Shape;1385;p177"/>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86" name="Google Shape;1386;p177"/>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387" name="Google Shape;1387;p177"/>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88" name="Google Shape;1388;p177"/>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8"/>
                                        </p:tgtEl>
                                        <p:attrNameLst>
                                          <p:attrName>style.visibility</p:attrName>
                                        </p:attrNameLst>
                                      </p:cBhvr>
                                      <p:to>
                                        <p:strVal val="visible"/>
                                      </p:to>
                                    </p:set>
                                    <p:animEffect transition="in" filter="fade">
                                      <p:cBhvr>
                                        <p:cTn id="7" dur="1000"/>
                                        <p:tgtEl>
                                          <p:spTgt spid="1378"/>
                                        </p:tgtEl>
                                      </p:cBhvr>
                                    </p:animEffect>
                                  </p:childTnLst>
                                </p:cTn>
                              </p:par>
                              <p:par>
                                <p:cTn id="8" presetID="10" presetClass="entr" presetSubtype="0" fill="hold" nodeType="withEffect">
                                  <p:stCondLst>
                                    <p:cond delay="0"/>
                                  </p:stCondLst>
                                  <p:childTnLst>
                                    <p:set>
                                      <p:cBhvr>
                                        <p:cTn id="9" dur="1" fill="hold">
                                          <p:stCondLst>
                                            <p:cond delay="0"/>
                                          </p:stCondLst>
                                        </p:cTn>
                                        <p:tgtEl>
                                          <p:spTgt spid="1379"/>
                                        </p:tgtEl>
                                        <p:attrNameLst>
                                          <p:attrName>style.visibility</p:attrName>
                                        </p:attrNameLst>
                                      </p:cBhvr>
                                      <p:to>
                                        <p:strVal val="visible"/>
                                      </p:to>
                                    </p:set>
                                    <p:animEffect transition="in" filter="fade">
                                      <p:cBhvr>
                                        <p:cTn id="10" dur="1000"/>
                                        <p:tgtEl>
                                          <p:spTgt spid="1379"/>
                                        </p:tgtEl>
                                      </p:cBhvr>
                                    </p:animEffect>
                                  </p:childTnLst>
                                </p:cTn>
                              </p:par>
                              <p:par>
                                <p:cTn id="11" presetID="10" presetClass="entr" presetSubtype="0" fill="hold" nodeType="withEffect">
                                  <p:stCondLst>
                                    <p:cond delay="0"/>
                                  </p:stCondLst>
                                  <p:childTnLst>
                                    <p:set>
                                      <p:cBhvr>
                                        <p:cTn id="12" dur="1" fill="hold">
                                          <p:stCondLst>
                                            <p:cond delay="0"/>
                                          </p:stCondLst>
                                        </p:cTn>
                                        <p:tgtEl>
                                          <p:spTgt spid="1381"/>
                                        </p:tgtEl>
                                        <p:attrNameLst>
                                          <p:attrName>style.visibility</p:attrName>
                                        </p:attrNameLst>
                                      </p:cBhvr>
                                      <p:to>
                                        <p:strVal val="visible"/>
                                      </p:to>
                                    </p:set>
                                    <p:animEffect transition="in" filter="fade">
                                      <p:cBhvr>
                                        <p:cTn id="13" dur="1000"/>
                                        <p:tgtEl>
                                          <p:spTgt spid="1381"/>
                                        </p:tgtEl>
                                      </p:cBhvr>
                                    </p:animEffect>
                                  </p:childTnLst>
                                </p:cTn>
                              </p:par>
                              <p:par>
                                <p:cTn id="14" presetID="10" presetClass="entr" presetSubtype="0" fill="hold" nodeType="withEffect">
                                  <p:stCondLst>
                                    <p:cond delay="0"/>
                                  </p:stCondLst>
                                  <p:childTnLst>
                                    <p:set>
                                      <p:cBhvr>
                                        <p:cTn id="15" dur="1" fill="hold">
                                          <p:stCondLst>
                                            <p:cond delay="0"/>
                                          </p:stCondLst>
                                        </p:cTn>
                                        <p:tgtEl>
                                          <p:spTgt spid="1380"/>
                                        </p:tgtEl>
                                        <p:attrNameLst>
                                          <p:attrName>style.visibility</p:attrName>
                                        </p:attrNameLst>
                                      </p:cBhvr>
                                      <p:to>
                                        <p:strVal val="visible"/>
                                      </p:to>
                                    </p:set>
                                    <p:animEffect transition="in" filter="fade">
                                      <p:cBhvr>
                                        <p:cTn id="16" dur="1000"/>
                                        <p:tgtEl>
                                          <p:spTgt spid="1380"/>
                                        </p:tgtEl>
                                      </p:cBhvr>
                                    </p:animEffect>
                                  </p:childTnLst>
                                </p:cTn>
                              </p:par>
                              <p:par>
                                <p:cTn id="17" presetID="10" presetClass="entr" presetSubtype="0" fill="hold" nodeType="withEffect">
                                  <p:stCondLst>
                                    <p:cond delay="0"/>
                                  </p:stCondLst>
                                  <p:childTnLst>
                                    <p:set>
                                      <p:cBhvr>
                                        <p:cTn id="18" dur="1" fill="hold">
                                          <p:stCondLst>
                                            <p:cond delay="0"/>
                                          </p:stCondLst>
                                        </p:cTn>
                                        <p:tgtEl>
                                          <p:spTgt spid="1382"/>
                                        </p:tgtEl>
                                        <p:attrNameLst>
                                          <p:attrName>style.visibility</p:attrName>
                                        </p:attrNameLst>
                                      </p:cBhvr>
                                      <p:to>
                                        <p:strVal val="visible"/>
                                      </p:to>
                                    </p:set>
                                    <p:animEffect transition="in" filter="fade">
                                      <p:cBhvr>
                                        <p:cTn id="19" dur="1000"/>
                                        <p:tgtEl>
                                          <p:spTgt spid="13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pic>
        <p:nvPicPr>
          <p:cNvPr id="1393" name="Google Shape;1393;p178"/>
          <p:cNvPicPr preferRelativeResize="0"/>
          <p:nvPr/>
        </p:nvPicPr>
        <p:blipFill>
          <a:blip r:embed="rId3">
            <a:alphaModFix/>
          </a:blip>
          <a:stretch>
            <a:fillRect/>
          </a:stretch>
        </p:blipFill>
        <p:spPr>
          <a:xfrm>
            <a:off x="1407725" y="1785950"/>
            <a:ext cx="9376552" cy="42620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394" name="Google Shape;1394;p178"/>
          <p:cNvSpPr/>
          <p:nvPr/>
        </p:nvSpPr>
        <p:spPr>
          <a:xfrm>
            <a:off x="1260900" y="716575"/>
            <a:ext cx="9670200" cy="773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solidFill>
                  <a:srgbClr val="000000"/>
                </a:solidFill>
              </a:rPr>
              <a:t>Dashboards</a:t>
            </a:r>
            <a:r>
              <a:rPr lang="en-US" sz="1600">
                <a:solidFill>
                  <a:srgbClr val="000000"/>
                </a:solidFill>
              </a:rPr>
              <a:t> are made up of eight different widget</a:t>
            </a:r>
            <a:r>
              <a:rPr lang="en-US" sz="1600"/>
              <a:t>s. The widgets allow you to share a curated set of data or a collection of resources in a highly visual way. </a:t>
            </a:r>
            <a:endParaRPr sz="1600"/>
          </a:p>
        </p:txBody>
      </p:sp>
      <p:sp>
        <p:nvSpPr>
          <p:cNvPr id="1395" name="Google Shape;1395;p178"/>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grpSp>
        <p:nvGrpSpPr>
          <p:cNvPr id="1396" name="Google Shape;1396;p178"/>
          <p:cNvGrpSpPr/>
          <p:nvPr/>
        </p:nvGrpSpPr>
        <p:grpSpPr>
          <a:xfrm>
            <a:off x="0" y="6349181"/>
            <a:ext cx="12192000" cy="508800"/>
            <a:chOff x="0" y="6349181"/>
            <a:chExt cx="12192000" cy="508800"/>
          </a:xfrm>
        </p:grpSpPr>
        <p:sp>
          <p:nvSpPr>
            <p:cNvPr id="1397" name="Google Shape;1397;p178"/>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398" name="Google Shape;1398;p178"/>
            <p:cNvPicPr preferRelativeResize="0"/>
            <p:nvPr/>
          </p:nvPicPr>
          <p:blipFill rotWithShape="1">
            <a:blip r:embed="rId4">
              <a:alphaModFix/>
            </a:blip>
            <a:srcRect/>
            <a:stretch/>
          </p:blipFill>
          <p:spPr>
            <a:xfrm>
              <a:off x="10094784" y="6426814"/>
              <a:ext cx="1828801" cy="368300"/>
            </a:xfrm>
            <a:prstGeom prst="rect">
              <a:avLst/>
            </a:prstGeom>
            <a:noFill/>
            <a:ln>
              <a:noFill/>
            </a:ln>
          </p:spPr>
        </p:pic>
      </p:grpSp>
      <p:sp>
        <p:nvSpPr>
          <p:cNvPr id="1399" name="Google Shape;1399;p178"/>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00" name="Google Shape;1400;p178"/>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
        <p:nvSpPr>
          <p:cNvPr id="1405" name="Google Shape;1405;p179"/>
          <p:cNvSpPr/>
          <p:nvPr/>
        </p:nvSpPr>
        <p:spPr>
          <a:xfrm>
            <a:off x="2928750" y="1255400"/>
            <a:ext cx="6334500" cy="4692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Metric widget </a:t>
            </a:r>
            <a:r>
              <a:rPr lang="en-US" sz="1600"/>
              <a:t>→ Display content from one or more cells in a sheet</a:t>
            </a:r>
            <a:endParaRPr sz="1600"/>
          </a:p>
        </p:txBody>
      </p:sp>
      <p:pic>
        <p:nvPicPr>
          <p:cNvPr id="1406" name="Google Shape;1406;p179"/>
          <p:cNvPicPr preferRelativeResize="0"/>
          <p:nvPr/>
        </p:nvPicPr>
        <p:blipFill>
          <a:blip r:embed="rId3">
            <a:alphaModFix/>
          </a:blip>
          <a:stretch>
            <a:fillRect/>
          </a:stretch>
        </p:blipFill>
        <p:spPr>
          <a:xfrm>
            <a:off x="7289271" y="2669150"/>
            <a:ext cx="2485975" cy="27269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07" name="Google Shape;1407;p179"/>
          <p:cNvSpPr/>
          <p:nvPr/>
        </p:nvSpPr>
        <p:spPr>
          <a:xfrm>
            <a:off x="7289271" y="2211950"/>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sp>
        <p:nvSpPr>
          <p:cNvPr id="1408" name="Google Shape;1408;p179"/>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09" name="Google Shape;1409;p179"/>
          <p:cNvPicPr preferRelativeResize="0"/>
          <p:nvPr/>
        </p:nvPicPr>
        <p:blipFill rotWithShape="1">
          <a:blip r:embed="rId4">
            <a:alphaModFix/>
          </a:blip>
          <a:srcRect l="3418" t="2529" b="2368"/>
          <a:stretch/>
        </p:blipFill>
        <p:spPr>
          <a:xfrm>
            <a:off x="2416763" y="2239175"/>
            <a:ext cx="3863575" cy="358690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410" name="Google Shape;1410;p179"/>
          <p:cNvGrpSpPr/>
          <p:nvPr/>
        </p:nvGrpSpPr>
        <p:grpSpPr>
          <a:xfrm>
            <a:off x="0" y="6349181"/>
            <a:ext cx="12192000" cy="508800"/>
            <a:chOff x="0" y="6349181"/>
            <a:chExt cx="12192000" cy="508800"/>
          </a:xfrm>
        </p:grpSpPr>
        <p:sp>
          <p:nvSpPr>
            <p:cNvPr id="1411" name="Google Shape;1411;p179"/>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12" name="Google Shape;1412;p179"/>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13" name="Google Shape;1413;p179"/>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14" name="Google Shape;1414;p179"/>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136"/>
          <p:cNvSpPr txBox="1">
            <a:spLocks noGrp="1"/>
          </p:cNvSpPr>
          <p:nvPr>
            <p:ph type="ctrTitle"/>
          </p:nvPr>
        </p:nvSpPr>
        <p:spPr>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000"/>
              <a:buNone/>
            </a:pPr>
            <a:r>
              <a:rPr lang="en-US"/>
              <a:t>Topics Covered</a:t>
            </a:r>
            <a:endParaRPr/>
          </a:p>
        </p:txBody>
      </p:sp>
      <p:graphicFrame>
        <p:nvGraphicFramePr>
          <p:cNvPr id="3" name="Diagram 2">
            <a:extLst>
              <a:ext uri="{FF2B5EF4-FFF2-40B4-BE49-F238E27FC236}">
                <a16:creationId xmlns:a16="http://schemas.microsoft.com/office/drawing/2014/main" id="{DA09F292-A182-DDDA-564A-46D75A7D6558}"/>
              </a:ext>
            </a:extLst>
          </p:cNvPr>
          <p:cNvGraphicFramePr/>
          <p:nvPr>
            <p:extLst>
              <p:ext uri="{D42A27DB-BD31-4B8C-83A1-F6EECF244321}">
                <p14:modId xmlns:p14="http://schemas.microsoft.com/office/powerpoint/2010/main" val="3570172230"/>
              </p:ext>
            </p:extLst>
          </p:nvPr>
        </p:nvGraphicFramePr>
        <p:xfrm>
          <a:off x="625040" y="1124069"/>
          <a:ext cx="9645201" cy="4826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70" name="Google Shape;770;p136"/>
          <p:cNvPicPr preferRelativeResize="0"/>
          <p:nvPr/>
        </p:nvPicPr>
        <p:blipFill>
          <a:blip r:embed="rId8">
            <a:alphaModFix/>
          </a:blip>
          <a:stretch>
            <a:fillRect/>
          </a:stretch>
        </p:blipFill>
        <p:spPr>
          <a:xfrm>
            <a:off x="10270241" y="-61870"/>
            <a:ext cx="1424538" cy="142453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graphicEl>
                                              <a:dgm id="{40FF5064-1704-43C1-9159-F5FAC34032AD}"/>
                                            </p:graphicEl>
                                          </p:spTgt>
                                        </p:tgtEl>
                                        <p:attrNameLst>
                                          <p:attrName>style.visibility</p:attrName>
                                        </p:attrNameLst>
                                      </p:cBhvr>
                                      <p:to>
                                        <p:strVal val="visible"/>
                                      </p:to>
                                    </p:set>
                                    <p:animEffect transition="in" filter="fade">
                                      <p:cBhvr>
                                        <p:cTn id="7" dur="500"/>
                                        <p:tgtEl>
                                          <p:spTgt spid="3">
                                            <p:graphicEl>
                                              <a:dgm id="{40FF5064-1704-43C1-9159-F5FAC34032A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graphicEl>
                                              <a:dgm id="{36DEFEAB-3C03-4A4B-9EE3-95E3B368FE78}"/>
                                            </p:graphicEl>
                                          </p:spTgt>
                                        </p:tgtEl>
                                        <p:attrNameLst>
                                          <p:attrName>style.visibility</p:attrName>
                                        </p:attrNameLst>
                                      </p:cBhvr>
                                      <p:to>
                                        <p:strVal val="visible"/>
                                      </p:to>
                                    </p:set>
                                    <p:animEffect transition="in" filter="fade">
                                      <p:cBhvr>
                                        <p:cTn id="12" dur="500"/>
                                        <p:tgtEl>
                                          <p:spTgt spid="3">
                                            <p:graphicEl>
                                              <a:dgm id="{36DEFEAB-3C03-4A4B-9EE3-95E3B368FE78}"/>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graphicEl>
                                              <a:dgm id="{E1F841C7-D85E-4DF0-94ED-079B17091379}"/>
                                            </p:graphicEl>
                                          </p:spTgt>
                                        </p:tgtEl>
                                        <p:attrNameLst>
                                          <p:attrName>style.visibility</p:attrName>
                                        </p:attrNameLst>
                                      </p:cBhvr>
                                      <p:to>
                                        <p:strVal val="visible"/>
                                      </p:to>
                                    </p:set>
                                    <p:animEffect transition="in" filter="fade">
                                      <p:cBhvr>
                                        <p:cTn id="15" dur="500"/>
                                        <p:tgtEl>
                                          <p:spTgt spid="3">
                                            <p:graphicEl>
                                              <a:dgm id="{E1F841C7-D85E-4DF0-94ED-079B17091379}"/>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graphicEl>
                                              <a:dgm id="{FEEECBE3-F22D-4A7D-A34B-CFC5444DAFBC}"/>
                                            </p:graphicEl>
                                          </p:spTgt>
                                        </p:tgtEl>
                                        <p:attrNameLst>
                                          <p:attrName>style.visibility</p:attrName>
                                        </p:attrNameLst>
                                      </p:cBhvr>
                                      <p:to>
                                        <p:strVal val="visible"/>
                                      </p:to>
                                    </p:set>
                                    <p:animEffect transition="in" filter="fade">
                                      <p:cBhvr>
                                        <p:cTn id="20" dur="500"/>
                                        <p:tgtEl>
                                          <p:spTgt spid="3">
                                            <p:graphicEl>
                                              <a:dgm id="{FEEECBE3-F22D-4A7D-A34B-CFC5444DAFBC}"/>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graphicEl>
                                              <a:dgm id="{ABB4511E-F1E4-4296-8DA6-84A905A6FF89}"/>
                                            </p:graphicEl>
                                          </p:spTgt>
                                        </p:tgtEl>
                                        <p:attrNameLst>
                                          <p:attrName>style.visibility</p:attrName>
                                        </p:attrNameLst>
                                      </p:cBhvr>
                                      <p:to>
                                        <p:strVal val="visible"/>
                                      </p:to>
                                    </p:set>
                                    <p:animEffect transition="in" filter="fade">
                                      <p:cBhvr>
                                        <p:cTn id="23" dur="500"/>
                                        <p:tgtEl>
                                          <p:spTgt spid="3">
                                            <p:graphicEl>
                                              <a:dgm id="{ABB4511E-F1E4-4296-8DA6-84A905A6FF89}"/>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graphicEl>
                                              <a:dgm id="{240EF4C3-8796-4FD1-B614-1430CFFDDA11}"/>
                                            </p:graphicEl>
                                          </p:spTgt>
                                        </p:tgtEl>
                                        <p:attrNameLst>
                                          <p:attrName>style.visibility</p:attrName>
                                        </p:attrNameLst>
                                      </p:cBhvr>
                                      <p:to>
                                        <p:strVal val="visible"/>
                                      </p:to>
                                    </p:set>
                                    <p:animEffect transition="in" filter="fade">
                                      <p:cBhvr>
                                        <p:cTn id="28" dur="500"/>
                                        <p:tgtEl>
                                          <p:spTgt spid="3">
                                            <p:graphicEl>
                                              <a:dgm id="{240EF4C3-8796-4FD1-B614-1430CFFDDA11}"/>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graphicEl>
                                              <a:dgm id="{CE8C9769-2E12-4B0E-94ED-21197193DC8A}"/>
                                            </p:graphicEl>
                                          </p:spTgt>
                                        </p:tgtEl>
                                        <p:attrNameLst>
                                          <p:attrName>style.visibility</p:attrName>
                                        </p:attrNameLst>
                                      </p:cBhvr>
                                      <p:to>
                                        <p:strVal val="visible"/>
                                      </p:to>
                                    </p:set>
                                    <p:animEffect transition="in" filter="fade">
                                      <p:cBhvr>
                                        <p:cTn id="31" dur="500"/>
                                        <p:tgtEl>
                                          <p:spTgt spid="3">
                                            <p:graphicEl>
                                              <a:dgm id="{CE8C9769-2E12-4B0E-94ED-21197193DC8A}"/>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graphicEl>
                                              <a:dgm id="{C7CDAE91-64BE-44B4-ABDD-01D3AA1BD27A}"/>
                                            </p:graphicEl>
                                          </p:spTgt>
                                        </p:tgtEl>
                                        <p:attrNameLst>
                                          <p:attrName>style.visibility</p:attrName>
                                        </p:attrNameLst>
                                      </p:cBhvr>
                                      <p:to>
                                        <p:strVal val="visible"/>
                                      </p:to>
                                    </p:set>
                                    <p:animEffect transition="in" filter="fade">
                                      <p:cBhvr>
                                        <p:cTn id="36" dur="500"/>
                                        <p:tgtEl>
                                          <p:spTgt spid="3">
                                            <p:graphicEl>
                                              <a:dgm id="{C7CDAE91-64BE-44B4-ABDD-01D3AA1BD27A}"/>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
                                            <p:graphicEl>
                                              <a:dgm id="{4278ED59-D7E2-4B1F-B740-13AAE9CD55F2}"/>
                                            </p:graphicEl>
                                          </p:spTgt>
                                        </p:tgtEl>
                                        <p:attrNameLst>
                                          <p:attrName>style.visibility</p:attrName>
                                        </p:attrNameLst>
                                      </p:cBhvr>
                                      <p:to>
                                        <p:strVal val="visible"/>
                                      </p:to>
                                    </p:set>
                                    <p:animEffect transition="in" filter="fade">
                                      <p:cBhvr>
                                        <p:cTn id="39" dur="500"/>
                                        <p:tgtEl>
                                          <p:spTgt spid="3">
                                            <p:graphicEl>
                                              <a:dgm id="{4278ED59-D7E2-4B1F-B740-13AAE9CD55F2}"/>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graphicEl>
                                              <a:dgm id="{D3739806-EE86-462E-9F7D-F8435C4AFE57}"/>
                                            </p:graphicEl>
                                          </p:spTgt>
                                        </p:tgtEl>
                                        <p:attrNameLst>
                                          <p:attrName>style.visibility</p:attrName>
                                        </p:attrNameLst>
                                      </p:cBhvr>
                                      <p:to>
                                        <p:strVal val="visible"/>
                                      </p:to>
                                    </p:set>
                                    <p:animEffect transition="in" filter="fade">
                                      <p:cBhvr>
                                        <p:cTn id="44" dur="500"/>
                                        <p:tgtEl>
                                          <p:spTgt spid="3">
                                            <p:graphicEl>
                                              <a:dgm id="{D3739806-EE86-462E-9F7D-F8435C4AFE57}"/>
                                            </p:graphic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graphicEl>
                                              <a:dgm id="{D29FDB71-B28E-488E-9B5A-5C3233D44964}"/>
                                            </p:graphicEl>
                                          </p:spTgt>
                                        </p:tgtEl>
                                        <p:attrNameLst>
                                          <p:attrName>style.visibility</p:attrName>
                                        </p:attrNameLst>
                                      </p:cBhvr>
                                      <p:to>
                                        <p:strVal val="visible"/>
                                      </p:to>
                                    </p:set>
                                    <p:animEffect transition="in" filter="fade">
                                      <p:cBhvr>
                                        <p:cTn id="47" dur="500"/>
                                        <p:tgtEl>
                                          <p:spTgt spid="3">
                                            <p:graphicEl>
                                              <a:dgm id="{D29FDB71-B28E-488E-9B5A-5C3233D44964}"/>
                                            </p:graphic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graphicEl>
                                              <a:dgm id="{92BAEE16-9688-4A0A-8353-4A75F3AF3AB4}"/>
                                            </p:graphicEl>
                                          </p:spTgt>
                                        </p:tgtEl>
                                        <p:attrNameLst>
                                          <p:attrName>style.visibility</p:attrName>
                                        </p:attrNameLst>
                                      </p:cBhvr>
                                      <p:to>
                                        <p:strVal val="visible"/>
                                      </p:to>
                                    </p:set>
                                    <p:animEffect transition="in" filter="fade">
                                      <p:cBhvr>
                                        <p:cTn id="52" dur="500"/>
                                        <p:tgtEl>
                                          <p:spTgt spid="3">
                                            <p:graphicEl>
                                              <a:dgm id="{92BAEE16-9688-4A0A-8353-4A75F3AF3AB4}"/>
                                            </p:graphicEl>
                                          </p:spTgt>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
                                            <p:graphicEl>
                                              <a:dgm id="{A877B4B5-E9B9-46F5-B241-51CE79762B64}"/>
                                            </p:graphicEl>
                                          </p:spTgt>
                                        </p:tgtEl>
                                        <p:attrNameLst>
                                          <p:attrName>style.visibility</p:attrName>
                                        </p:attrNameLst>
                                      </p:cBhvr>
                                      <p:to>
                                        <p:strVal val="visible"/>
                                      </p:to>
                                    </p:set>
                                    <p:animEffect transition="in" filter="fade">
                                      <p:cBhvr>
                                        <p:cTn id="55" dur="500"/>
                                        <p:tgtEl>
                                          <p:spTgt spid="3">
                                            <p:graphicEl>
                                              <a:dgm id="{A877B4B5-E9B9-46F5-B241-51CE79762B64}"/>
                                            </p:graphic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
                                            <p:graphicEl>
                                              <a:dgm id="{DED53554-829D-44BF-BB6B-237D819D1AE3}"/>
                                            </p:graphicEl>
                                          </p:spTgt>
                                        </p:tgtEl>
                                        <p:attrNameLst>
                                          <p:attrName>style.visibility</p:attrName>
                                        </p:attrNameLst>
                                      </p:cBhvr>
                                      <p:to>
                                        <p:strVal val="visible"/>
                                      </p:to>
                                    </p:set>
                                    <p:animEffect transition="in" filter="fade">
                                      <p:cBhvr>
                                        <p:cTn id="60" dur="500"/>
                                        <p:tgtEl>
                                          <p:spTgt spid="3">
                                            <p:graphicEl>
                                              <a:dgm id="{DED53554-829D-44BF-BB6B-237D819D1AE3}"/>
                                            </p:graphic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
                                            <p:graphicEl>
                                              <a:dgm id="{32E6274B-978B-479A-968A-4796851B7AC5}"/>
                                            </p:graphicEl>
                                          </p:spTgt>
                                        </p:tgtEl>
                                        <p:attrNameLst>
                                          <p:attrName>style.visibility</p:attrName>
                                        </p:attrNameLst>
                                      </p:cBhvr>
                                      <p:to>
                                        <p:strVal val="visible"/>
                                      </p:to>
                                    </p:set>
                                    <p:animEffect transition="in" filter="fade">
                                      <p:cBhvr>
                                        <p:cTn id="63" dur="500"/>
                                        <p:tgtEl>
                                          <p:spTgt spid="3">
                                            <p:graphicEl>
                                              <a:dgm id="{32E6274B-978B-479A-968A-4796851B7AC5}"/>
                                            </p:graphic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
                                            <p:graphicEl>
                                              <a:dgm id="{D3E55B7F-1690-45AE-8C54-5797727CF816}"/>
                                            </p:graphicEl>
                                          </p:spTgt>
                                        </p:tgtEl>
                                        <p:attrNameLst>
                                          <p:attrName>style.visibility</p:attrName>
                                        </p:attrNameLst>
                                      </p:cBhvr>
                                      <p:to>
                                        <p:strVal val="visible"/>
                                      </p:to>
                                    </p:set>
                                    <p:animEffect transition="in" filter="fade">
                                      <p:cBhvr>
                                        <p:cTn id="68" dur="500"/>
                                        <p:tgtEl>
                                          <p:spTgt spid="3">
                                            <p:graphicEl>
                                              <a:dgm id="{D3E55B7F-1690-45AE-8C54-5797727CF816}"/>
                                            </p:graphicEl>
                                          </p:spTgt>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
                                            <p:graphicEl>
                                              <a:dgm id="{B66E7174-2967-43EE-AFAA-AFB412BD0DA5}"/>
                                            </p:graphicEl>
                                          </p:spTgt>
                                        </p:tgtEl>
                                        <p:attrNameLst>
                                          <p:attrName>style.visibility</p:attrName>
                                        </p:attrNameLst>
                                      </p:cBhvr>
                                      <p:to>
                                        <p:strVal val="visible"/>
                                      </p:to>
                                    </p:set>
                                    <p:animEffect transition="in" filter="fade">
                                      <p:cBhvr>
                                        <p:cTn id="71" dur="500"/>
                                        <p:tgtEl>
                                          <p:spTgt spid="3">
                                            <p:graphicEl>
                                              <a:dgm id="{B66E7174-2967-43EE-AFAA-AFB412BD0DA5}"/>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418"/>
        <p:cNvGrpSpPr/>
        <p:nvPr/>
      </p:nvGrpSpPr>
      <p:grpSpPr>
        <a:xfrm>
          <a:off x="0" y="0"/>
          <a:ext cx="0" cy="0"/>
          <a:chOff x="0" y="0"/>
          <a:chExt cx="0" cy="0"/>
        </a:xfrm>
      </p:grpSpPr>
      <p:sp>
        <p:nvSpPr>
          <p:cNvPr id="1419" name="Google Shape;1419;p180"/>
          <p:cNvSpPr/>
          <p:nvPr/>
        </p:nvSpPr>
        <p:spPr>
          <a:xfrm>
            <a:off x="2555400" y="1412788"/>
            <a:ext cx="7081200" cy="4692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Chart widget </a:t>
            </a:r>
            <a:r>
              <a:rPr lang="en-US" sz="1600"/>
              <a:t>→ Add a live chart based on a table of data from your sheet</a:t>
            </a:r>
            <a:endParaRPr sz="1600"/>
          </a:p>
        </p:txBody>
      </p:sp>
      <p:sp>
        <p:nvSpPr>
          <p:cNvPr id="1420" name="Google Shape;1420;p180"/>
          <p:cNvSpPr/>
          <p:nvPr/>
        </p:nvSpPr>
        <p:spPr>
          <a:xfrm>
            <a:off x="6336083" y="2176975"/>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421" name="Google Shape;1421;p180"/>
          <p:cNvPicPr preferRelativeResize="0"/>
          <p:nvPr/>
        </p:nvPicPr>
        <p:blipFill>
          <a:blip r:embed="rId3">
            <a:alphaModFix/>
          </a:blip>
          <a:stretch>
            <a:fillRect/>
          </a:stretch>
        </p:blipFill>
        <p:spPr>
          <a:xfrm>
            <a:off x="6336079" y="2733150"/>
            <a:ext cx="3965574" cy="2509024"/>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22" name="Google Shape;1422;p180"/>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23" name="Google Shape;1423;p180"/>
          <p:cNvPicPr preferRelativeResize="0"/>
          <p:nvPr/>
        </p:nvPicPr>
        <p:blipFill rotWithShape="1">
          <a:blip r:embed="rId4">
            <a:alphaModFix/>
          </a:blip>
          <a:srcRect b="18407"/>
          <a:stretch/>
        </p:blipFill>
        <p:spPr>
          <a:xfrm>
            <a:off x="1890338" y="2335599"/>
            <a:ext cx="3924300" cy="29065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424" name="Google Shape;1424;p180"/>
          <p:cNvGrpSpPr/>
          <p:nvPr/>
        </p:nvGrpSpPr>
        <p:grpSpPr>
          <a:xfrm>
            <a:off x="0" y="6349181"/>
            <a:ext cx="12192000" cy="508800"/>
            <a:chOff x="0" y="6349181"/>
            <a:chExt cx="12192000" cy="508800"/>
          </a:xfrm>
        </p:grpSpPr>
        <p:sp>
          <p:nvSpPr>
            <p:cNvPr id="1425" name="Google Shape;1425;p180"/>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26" name="Google Shape;1426;p180"/>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27" name="Google Shape;1427;p180"/>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28" name="Google Shape;1428;p180"/>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432"/>
        <p:cNvGrpSpPr/>
        <p:nvPr/>
      </p:nvGrpSpPr>
      <p:grpSpPr>
        <a:xfrm>
          <a:off x="0" y="0"/>
          <a:ext cx="0" cy="0"/>
          <a:chOff x="0" y="0"/>
          <a:chExt cx="0" cy="0"/>
        </a:xfrm>
      </p:grpSpPr>
      <p:sp>
        <p:nvSpPr>
          <p:cNvPr id="1433" name="Google Shape;1433;p181"/>
          <p:cNvSpPr/>
          <p:nvPr/>
        </p:nvSpPr>
        <p:spPr>
          <a:xfrm>
            <a:off x="2409600" y="1374688"/>
            <a:ext cx="7372800" cy="4692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Shortcut widget </a:t>
            </a:r>
            <a:r>
              <a:rPr lang="en-US" sz="1600"/>
              <a:t>→ Create a links to specific URLs, files, or Smartsheet items. </a:t>
            </a:r>
            <a:endParaRPr sz="1600"/>
          </a:p>
        </p:txBody>
      </p:sp>
      <p:sp>
        <p:nvSpPr>
          <p:cNvPr id="1434" name="Google Shape;1434;p181"/>
          <p:cNvSpPr/>
          <p:nvPr/>
        </p:nvSpPr>
        <p:spPr>
          <a:xfrm>
            <a:off x="8373371" y="2328575"/>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435" name="Google Shape;1435;p181"/>
          <p:cNvPicPr preferRelativeResize="0"/>
          <p:nvPr/>
        </p:nvPicPr>
        <p:blipFill>
          <a:blip r:embed="rId3">
            <a:alphaModFix/>
          </a:blip>
          <a:stretch>
            <a:fillRect/>
          </a:stretch>
        </p:blipFill>
        <p:spPr>
          <a:xfrm>
            <a:off x="6337338" y="2796875"/>
            <a:ext cx="3988200" cy="2584628"/>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36" name="Google Shape;1436;p181"/>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37" name="Google Shape;1437;p181"/>
          <p:cNvPicPr preferRelativeResize="0"/>
          <p:nvPr/>
        </p:nvPicPr>
        <p:blipFill rotWithShape="1">
          <a:blip r:embed="rId4">
            <a:alphaModFix/>
          </a:blip>
          <a:srcRect b="14464"/>
          <a:stretch/>
        </p:blipFill>
        <p:spPr>
          <a:xfrm>
            <a:off x="1866463" y="2328575"/>
            <a:ext cx="4038600" cy="30796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438" name="Google Shape;1438;p181"/>
          <p:cNvGrpSpPr/>
          <p:nvPr/>
        </p:nvGrpSpPr>
        <p:grpSpPr>
          <a:xfrm>
            <a:off x="0" y="6349181"/>
            <a:ext cx="12192000" cy="508800"/>
            <a:chOff x="0" y="6349181"/>
            <a:chExt cx="12192000" cy="508800"/>
          </a:xfrm>
        </p:grpSpPr>
        <p:sp>
          <p:nvSpPr>
            <p:cNvPr id="1439" name="Google Shape;1439;p181"/>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40" name="Google Shape;1440;p181"/>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41" name="Google Shape;1441;p181"/>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42" name="Google Shape;1442;p181"/>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446"/>
        <p:cNvGrpSpPr/>
        <p:nvPr/>
      </p:nvGrpSpPr>
      <p:grpSpPr>
        <a:xfrm>
          <a:off x="0" y="0"/>
          <a:ext cx="0" cy="0"/>
          <a:chOff x="0" y="0"/>
          <a:chExt cx="0" cy="0"/>
        </a:xfrm>
      </p:grpSpPr>
      <p:sp>
        <p:nvSpPr>
          <p:cNvPr id="1447" name="Google Shape;1447;p182"/>
          <p:cNvSpPr/>
          <p:nvPr/>
        </p:nvSpPr>
        <p:spPr>
          <a:xfrm>
            <a:off x="780150" y="1149675"/>
            <a:ext cx="10631700" cy="7257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Report widget </a:t>
            </a:r>
            <a:r>
              <a:rPr lang="en-US" sz="1600"/>
              <a:t>→ Display a report to users who don’t always need access to the underlying sheets. You can choose to allow everybody to see the Report, or only to those who have had the Report shared to them previously.</a:t>
            </a:r>
            <a:endParaRPr sz="1600"/>
          </a:p>
        </p:txBody>
      </p:sp>
      <p:sp>
        <p:nvSpPr>
          <p:cNvPr id="1448" name="Google Shape;1448;p182"/>
          <p:cNvSpPr/>
          <p:nvPr/>
        </p:nvSpPr>
        <p:spPr>
          <a:xfrm>
            <a:off x="6001808" y="2207213"/>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449" name="Google Shape;1449;p182"/>
          <p:cNvPicPr preferRelativeResize="0"/>
          <p:nvPr/>
        </p:nvPicPr>
        <p:blipFill>
          <a:blip r:embed="rId3">
            <a:alphaModFix/>
          </a:blip>
          <a:stretch>
            <a:fillRect/>
          </a:stretch>
        </p:blipFill>
        <p:spPr>
          <a:xfrm>
            <a:off x="6001800" y="2677075"/>
            <a:ext cx="4159649" cy="2833941"/>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50" name="Google Shape;1450;p182"/>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51" name="Google Shape;1451;p182"/>
          <p:cNvPicPr preferRelativeResize="0"/>
          <p:nvPr/>
        </p:nvPicPr>
        <p:blipFill rotWithShape="1">
          <a:blip r:embed="rId4">
            <a:alphaModFix/>
          </a:blip>
          <a:srcRect b="14118"/>
          <a:stretch/>
        </p:blipFill>
        <p:spPr>
          <a:xfrm>
            <a:off x="2030553" y="2677075"/>
            <a:ext cx="3620997" cy="28339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452" name="Google Shape;1452;p182"/>
          <p:cNvGrpSpPr/>
          <p:nvPr/>
        </p:nvGrpSpPr>
        <p:grpSpPr>
          <a:xfrm>
            <a:off x="0" y="6349181"/>
            <a:ext cx="12192000" cy="508800"/>
            <a:chOff x="0" y="6349181"/>
            <a:chExt cx="12192000" cy="508800"/>
          </a:xfrm>
        </p:grpSpPr>
        <p:sp>
          <p:nvSpPr>
            <p:cNvPr id="1453" name="Google Shape;1453;p182"/>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54" name="Google Shape;1454;p182"/>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55" name="Google Shape;1455;p182"/>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56" name="Google Shape;1456;p182"/>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460"/>
        <p:cNvGrpSpPr/>
        <p:nvPr/>
      </p:nvGrpSpPr>
      <p:grpSpPr>
        <a:xfrm>
          <a:off x="0" y="0"/>
          <a:ext cx="0" cy="0"/>
          <a:chOff x="0" y="0"/>
          <a:chExt cx="0" cy="0"/>
        </a:xfrm>
      </p:grpSpPr>
      <p:sp>
        <p:nvSpPr>
          <p:cNvPr id="1461" name="Google Shape;1461;p183"/>
          <p:cNvSpPr/>
          <p:nvPr/>
        </p:nvSpPr>
        <p:spPr>
          <a:xfrm>
            <a:off x="2625450" y="1313725"/>
            <a:ext cx="6941100" cy="3921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Image widget </a:t>
            </a:r>
            <a:r>
              <a:rPr lang="en-US" sz="1600"/>
              <a:t>→ Add a company logo, employee photos, or other images</a:t>
            </a:r>
            <a:endParaRPr sz="1600"/>
          </a:p>
        </p:txBody>
      </p:sp>
      <p:sp>
        <p:nvSpPr>
          <p:cNvPr id="1462" name="Google Shape;1462;p183"/>
          <p:cNvSpPr/>
          <p:nvPr/>
        </p:nvSpPr>
        <p:spPr>
          <a:xfrm>
            <a:off x="6861133" y="2211975"/>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463" name="Google Shape;1463;p183"/>
          <p:cNvPicPr preferRelativeResize="0"/>
          <p:nvPr/>
        </p:nvPicPr>
        <p:blipFill>
          <a:blip r:embed="rId3">
            <a:alphaModFix/>
          </a:blip>
          <a:stretch>
            <a:fillRect/>
          </a:stretch>
        </p:blipFill>
        <p:spPr>
          <a:xfrm>
            <a:off x="6861125" y="2679450"/>
            <a:ext cx="3124200" cy="24955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64" name="Google Shape;1464;p183"/>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65" name="Google Shape;1465;p183"/>
          <p:cNvPicPr preferRelativeResize="0"/>
          <p:nvPr/>
        </p:nvPicPr>
        <p:blipFill>
          <a:blip r:embed="rId4">
            <a:alphaModFix/>
          </a:blip>
          <a:stretch>
            <a:fillRect/>
          </a:stretch>
        </p:blipFill>
        <p:spPr>
          <a:xfrm>
            <a:off x="2206675" y="2184150"/>
            <a:ext cx="3924300" cy="34861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466" name="Google Shape;1466;p183"/>
          <p:cNvGrpSpPr/>
          <p:nvPr/>
        </p:nvGrpSpPr>
        <p:grpSpPr>
          <a:xfrm>
            <a:off x="0" y="6349181"/>
            <a:ext cx="12192000" cy="508800"/>
            <a:chOff x="0" y="6349181"/>
            <a:chExt cx="12192000" cy="508800"/>
          </a:xfrm>
        </p:grpSpPr>
        <p:sp>
          <p:nvSpPr>
            <p:cNvPr id="1467" name="Google Shape;1467;p183"/>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68" name="Google Shape;1468;p183"/>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69" name="Google Shape;1469;p183"/>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183"/>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474"/>
        <p:cNvGrpSpPr/>
        <p:nvPr/>
      </p:nvGrpSpPr>
      <p:grpSpPr>
        <a:xfrm>
          <a:off x="0" y="0"/>
          <a:ext cx="0" cy="0"/>
          <a:chOff x="0" y="0"/>
          <a:chExt cx="0" cy="0"/>
        </a:xfrm>
      </p:grpSpPr>
      <p:sp>
        <p:nvSpPr>
          <p:cNvPr id="1475" name="Google Shape;1475;p184"/>
          <p:cNvSpPr/>
          <p:nvPr/>
        </p:nvSpPr>
        <p:spPr>
          <a:xfrm>
            <a:off x="3786000" y="1302075"/>
            <a:ext cx="4620000" cy="3921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Title widget </a:t>
            </a:r>
            <a:r>
              <a:rPr lang="en-US" sz="1600"/>
              <a:t>→ Give a name to your dashboard</a:t>
            </a:r>
            <a:endParaRPr sz="1600"/>
          </a:p>
        </p:txBody>
      </p:sp>
      <p:sp>
        <p:nvSpPr>
          <p:cNvPr id="1476" name="Google Shape;1476;p184"/>
          <p:cNvSpPr/>
          <p:nvPr/>
        </p:nvSpPr>
        <p:spPr>
          <a:xfrm>
            <a:off x="6412733" y="2211950"/>
            <a:ext cx="1480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477" name="Google Shape;1477;p184"/>
          <p:cNvPicPr preferRelativeResize="0"/>
          <p:nvPr/>
        </p:nvPicPr>
        <p:blipFill>
          <a:blip r:embed="rId3">
            <a:alphaModFix/>
          </a:blip>
          <a:stretch>
            <a:fillRect/>
          </a:stretch>
        </p:blipFill>
        <p:spPr>
          <a:xfrm>
            <a:off x="1835925" y="2211950"/>
            <a:ext cx="3943350" cy="35623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pic>
        <p:nvPicPr>
          <p:cNvPr id="1478" name="Google Shape;1478;p184"/>
          <p:cNvPicPr preferRelativeResize="0"/>
          <p:nvPr/>
        </p:nvPicPr>
        <p:blipFill>
          <a:blip r:embed="rId4">
            <a:alphaModFix/>
          </a:blip>
          <a:stretch>
            <a:fillRect/>
          </a:stretch>
        </p:blipFill>
        <p:spPr>
          <a:xfrm>
            <a:off x="6412733" y="2782195"/>
            <a:ext cx="3943350" cy="73610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479" name="Google Shape;1479;p184"/>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grpSp>
        <p:nvGrpSpPr>
          <p:cNvPr id="1480" name="Google Shape;1480;p184"/>
          <p:cNvGrpSpPr/>
          <p:nvPr/>
        </p:nvGrpSpPr>
        <p:grpSpPr>
          <a:xfrm>
            <a:off x="0" y="6349181"/>
            <a:ext cx="12192000" cy="508800"/>
            <a:chOff x="0" y="6349181"/>
            <a:chExt cx="12192000" cy="508800"/>
          </a:xfrm>
        </p:grpSpPr>
        <p:sp>
          <p:nvSpPr>
            <p:cNvPr id="1481" name="Google Shape;1481;p184"/>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82" name="Google Shape;1482;p184"/>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483" name="Google Shape;1483;p184"/>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84" name="Google Shape;1484;p184"/>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488"/>
        <p:cNvGrpSpPr/>
        <p:nvPr/>
      </p:nvGrpSpPr>
      <p:grpSpPr>
        <a:xfrm>
          <a:off x="0" y="0"/>
          <a:ext cx="0" cy="0"/>
          <a:chOff x="0" y="0"/>
          <a:chExt cx="0" cy="0"/>
        </a:xfrm>
      </p:grpSpPr>
      <p:sp>
        <p:nvSpPr>
          <p:cNvPr id="1489" name="Google Shape;1489;p185"/>
          <p:cNvSpPr/>
          <p:nvPr/>
        </p:nvSpPr>
        <p:spPr>
          <a:xfrm>
            <a:off x="1738950" y="1255425"/>
            <a:ext cx="8714100" cy="651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Rich Text widget </a:t>
            </a:r>
            <a:r>
              <a:rPr lang="en-US" sz="1600"/>
              <a:t>→ Enter any text string that you want to use for titles, instructions, updates, </a:t>
            </a:r>
            <a:br>
              <a:rPr lang="en-US" sz="1600"/>
            </a:br>
            <a:r>
              <a:rPr lang="en-US" sz="1600"/>
              <a:t>or any other type of text.</a:t>
            </a:r>
            <a:endParaRPr sz="1600"/>
          </a:p>
        </p:txBody>
      </p:sp>
      <p:sp>
        <p:nvSpPr>
          <p:cNvPr id="1490" name="Google Shape;1490;p185"/>
          <p:cNvSpPr/>
          <p:nvPr/>
        </p:nvSpPr>
        <p:spPr>
          <a:xfrm>
            <a:off x="6376321" y="2311850"/>
            <a:ext cx="1594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Examples</a:t>
            </a:r>
            <a:endParaRPr sz="1600" b="1" i="1"/>
          </a:p>
        </p:txBody>
      </p:sp>
      <p:pic>
        <p:nvPicPr>
          <p:cNvPr id="1491" name="Google Shape;1491;p185"/>
          <p:cNvPicPr preferRelativeResize="0"/>
          <p:nvPr/>
        </p:nvPicPr>
        <p:blipFill>
          <a:blip r:embed="rId3">
            <a:alphaModFix/>
          </a:blip>
          <a:stretch>
            <a:fillRect/>
          </a:stretch>
        </p:blipFill>
        <p:spPr>
          <a:xfrm>
            <a:off x="6376301" y="2912800"/>
            <a:ext cx="2002895" cy="518825"/>
          </a:xfrm>
          <a:prstGeom prst="rect">
            <a:avLst/>
          </a:prstGeom>
          <a:noFill/>
          <a:ln>
            <a:noFill/>
          </a:ln>
        </p:spPr>
      </p:pic>
      <p:pic>
        <p:nvPicPr>
          <p:cNvPr id="1492" name="Google Shape;1492;p185"/>
          <p:cNvPicPr preferRelativeResize="0"/>
          <p:nvPr/>
        </p:nvPicPr>
        <p:blipFill>
          <a:blip r:embed="rId4">
            <a:alphaModFix/>
          </a:blip>
          <a:stretch>
            <a:fillRect/>
          </a:stretch>
        </p:blipFill>
        <p:spPr>
          <a:xfrm>
            <a:off x="6376310" y="3640474"/>
            <a:ext cx="3943351" cy="440426"/>
          </a:xfrm>
          <a:prstGeom prst="rect">
            <a:avLst/>
          </a:prstGeom>
          <a:noFill/>
          <a:ln>
            <a:noFill/>
          </a:ln>
        </p:spPr>
      </p:pic>
      <p:sp>
        <p:nvSpPr>
          <p:cNvPr id="1493" name="Google Shape;1493;p185"/>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494" name="Google Shape;1494;p185"/>
          <p:cNvPicPr preferRelativeResize="0"/>
          <p:nvPr/>
        </p:nvPicPr>
        <p:blipFill rotWithShape="1">
          <a:blip r:embed="rId5">
            <a:alphaModFix/>
          </a:blip>
          <a:srcRect b="16874"/>
          <a:stretch/>
        </p:blipFill>
        <p:spPr>
          <a:xfrm>
            <a:off x="1872338" y="2380075"/>
            <a:ext cx="3943350" cy="2961225"/>
          </a:xfrm>
          <a:prstGeom prst="rect">
            <a:avLst/>
          </a:prstGeom>
          <a:noFill/>
          <a:ln w="9525" cap="flat" cmpd="sng">
            <a:solidFill>
              <a:srgbClr val="999999"/>
            </a:solidFill>
            <a:prstDash val="solid"/>
            <a:round/>
            <a:headEnd type="none" w="sm" len="sm"/>
            <a:tailEnd type="none" w="sm" len="sm"/>
          </a:ln>
        </p:spPr>
      </p:pic>
      <p:grpSp>
        <p:nvGrpSpPr>
          <p:cNvPr id="1495" name="Google Shape;1495;p185"/>
          <p:cNvGrpSpPr/>
          <p:nvPr/>
        </p:nvGrpSpPr>
        <p:grpSpPr>
          <a:xfrm>
            <a:off x="0" y="6349181"/>
            <a:ext cx="12192000" cy="508800"/>
            <a:chOff x="0" y="6349181"/>
            <a:chExt cx="12192000" cy="508800"/>
          </a:xfrm>
        </p:grpSpPr>
        <p:sp>
          <p:nvSpPr>
            <p:cNvPr id="1496" name="Google Shape;1496;p185"/>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97" name="Google Shape;1497;p185"/>
            <p:cNvPicPr preferRelativeResize="0"/>
            <p:nvPr/>
          </p:nvPicPr>
          <p:blipFill rotWithShape="1">
            <a:blip r:embed="rId6">
              <a:alphaModFix/>
            </a:blip>
            <a:srcRect/>
            <a:stretch/>
          </p:blipFill>
          <p:spPr>
            <a:xfrm>
              <a:off x="10094784" y="6426814"/>
              <a:ext cx="1828801" cy="368300"/>
            </a:xfrm>
            <a:prstGeom prst="rect">
              <a:avLst/>
            </a:prstGeom>
            <a:noFill/>
            <a:ln>
              <a:noFill/>
            </a:ln>
          </p:spPr>
        </p:pic>
      </p:grpSp>
      <p:sp>
        <p:nvSpPr>
          <p:cNvPr id="1498" name="Google Shape;1498;p185"/>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99" name="Google Shape;1499;p185"/>
          <p:cNvPicPr preferRelativeResize="0"/>
          <p:nvPr/>
        </p:nvPicPr>
        <p:blipFill rotWithShape="1">
          <a:blip r:embed="rId6">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503"/>
        <p:cNvGrpSpPr/>
        <p:nvPr/>
      </p:nvGrpSpPr>
      <p:grpSpPr>
        <a:xfrm>
          <a:off x="0" y="0"/>
          <a:ext cx="0" cy="0"/>
          <a:chOff x="0" y="0"/>
          <a:chExt cx="0" cy="0"/>
        </a:xfrm>
      </p:grpSpPr>
      <p:sp>
        <p:nvSpPr>
          <p:cNvPr id="1504" name="Google Shape;1504;p186"/>
          <p:cNvSpPr/>
          <p:nvPr/>
        </p:nvSpPr>
        <p:spPr>
          <a:xfrm>
            <a:off x="1657350" y="1278750"/>
            <a:ext cx="8877300" cy="651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Web Content widget </a:t>
            </a:r>
            <a:r>
              <a:rPr lang="en-US" sz="1600"/>
              <a:t>→ Add interactive content to your dashboard, such as Tableau charts, Smartsheet Forms, YouTube videos, and more.</a:t>
            </a:r>
            <a:endParaRPr sz="1600"/>
          </a:p>
        </p:txBody>
      </p:sp>
      <p:sp>
        <p:nvSpPr>
          <p:cNvPr id="1505" name="Google Shape;1505;p186"/>
          <p:cNvSpPr/>
          <p:nvPr/>
        </p:nvSpPr>
        <p:spPr>
          <a:xfrm>
            <a:off x="6445108" y="2258600"/>
            <a:ext cx="1594800" cy="392100"/>
          </a:xfrm>
          <a:prstGeom prst="roundRect">
            <a:avLst>
              <a:gd name="adj" fmla="val 16667"/>
            </a:avLst>
          </a:prstGeom>
          <a:solidFill>
            <a:srgbClr val="FFFFFF"/>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i="1"/>
              <a:t>Example</a:t>
            </a:r>
            <a:endParaRPr sz="1600" b="1" i="1"/>
          </a:p>
        </p:txBody>
      </p:sp>
      <p:pic>
        <p:nvPicPr>
          <p:cNvPr id="1506" name="Google Shape;1506;p186"/>
          <p:cNvPicPr preferRelativeResize="0"/>
          <p:nvPr/>
        </p:nvPicPr>
        <p:blipFill>
          <a:blip r:embed="rId3">
            <a:alphaModFix/>
          </a:blip>
          <a:stretch>
            <a:fillRect/>
          </a:stretch>
        </p:blipFill>
        <p:spPr>
          <a:xfrm>
            <a:off x="6445100" y="2792975"/>
            <a:ext cx="4083452" cy="254225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507" name="Google Shape;1507;p186"/>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Dashboard Widgets</a:t>
            </a:r>
            <a:endParaRPr sz="3000" b="1">
              <a:solidFill>
                <a:srgbClr val="FFFFFF"/>
              </a:solidFill>
            </a:endParaRPr>
          </a:p>
        </p:txBody>
      </p:sp>
      <p:pic>
        <p:nvPicPr>
          <p:cNvPr id="1508" name="Google Shape;1508;p186"/>
          <p:cNvPicPr preferRelativeResize="0"/>
          <p:nvPr/>
        </p:nvPicPr>
        <p:blipFill rotWithShape="1">
          <a:blip r:embed="rId4">
            <a:alphaModFix/>
          </a:blip>
          <a:srcRect b="12998"/>
          <a:stretch/>
        </p:blipFill>
        <p:spPr>
          <a:xfrm>
            <a:off x="1953175" y="2498563"/>
            <a:ext cx="3943350" cy="3131075"/>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grpSp>
        <p:nvGrpSpPr>
          <p:cNvPr id="1509" name="Google Shape;1509;p186"/>
          <p:cNvGrpSpPr/>
          <p:nvPr/>
        </p:nvGrpSpPr>
        <p:grpSpPr>
          <a:xfrm>
            <a:off x="0" y="6349181"/>
            <a:ext cx="12192000" cy="508800"/>
            <a:chOff x="0" y="6349181"/>
            <a:chExt cx="12192000" cy="508800"/>
          </a:xfrm>
        </p:grpSpPr>
        <p:sp>
          <p:nvSpPr>
            <p:cNvPr id="1510" name="Google Shape;1510;p186"/>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11" name="Google Shape;1511;p186"/>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512" name="Google Shape;1512;p186"/>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13" name="Google Shape;1513;p186"/>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517"/>
        <p:cNvGrpSpPr/>
        <p:nvPr/>
      </p:nvGrpSpPr>
      <p:grpSpPr>
        <a:xfrm>
          <a:off x="0" y="0"/>
          <a:ext cx="0" cy="0"/>
          <a:chOff x="0" y="0"/>
          <a:chExt cx="0" cy="0"/>
        </a:xfrm>
      </p:grpSpPr>
      <p:sp>
        <p:nvSpPr>
          <p:cNvPr id="1518" name="Google Shape;1518;p187"/>
          <p:cNvSpPr/>
          <p:nvPr/>
        </p:nvSpPr>
        <p:spPr>
          <a:xfrm>
            <a:off x="1083200" y="844875"/>
            <a:ext cx="10631700" cy="4905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Publishing </a:t>
            </a:r>
            <a:r>
              <a:rPr lang="en-US" sz="1600"/>
              <a:t>→ File → Publish</a:t>
            </a:r>
            <a:endParaRPr sz="1600"/>
          </a:p>
        </p:txBody>
      </p:sp>
      <p:pic>
        <p:nvPicPr>
          <p:cNvPr id="1519" name="Google Shape;1519;p187"/>
          <p:cNvPicPr preferRelativeResize="0"/>
          <p:nvPr/>
        </p:nvPicPr>
        <p:blipFill>
          <a:blip r:embed="rId3">
            <a:alphaModFix/>
          </a:blip>
          <a:stretch>
            <a:fillRect/>
          </a:stretch>
        </p:blipFill>
        <p:spPr>
          <a:xfrm>
            <a:off x="1083200" y="1468975"/>
            <a:ext cx="2737533" cy="1221613"/>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pic>
        <p:nvPicPr>
          <p:cNvPr id="1520" name="Google Shape;1520;p187"/>
          <p:cNvPicPr preferRelativeResize="0"/>
          <p:nvPr/>
        </p:nvPicPr>
        <p:blipFill>
          <a:blip r:embed="rId4">
            <a:alphaModFix/>
          </a:blip>
          <a:stretch>
            <a:fillRect/>
          </a:stretch>
        </p:blipFill>
        <p:spPr>
          <a:xfrm>
            <a:off x="1083200" y="2824201"/>
            <a:ext cx="8027950" cy="3485150"/>
          </a:xfrm>
          <a:prstGeom prst="rect">
            <a:avLst/>
          </a:prstGeom>
          <a:noFill/>
          <a:ln w="9525" cap="flat" cmpd="sng">
            <a:solidFill>
              <a:srgbClr val="999999"/>
            </a:solidFill>
            <a:prstDash val="solid"/>
            <a:round/>
            <a:headEnd type="none" w="sm" len="sm"/>
            <a:tailEnd type="none" w="sm" len="sm"/>
          </a:ln>
          <a:effectLst>
            <a:outerShdw blurRad="57150" dist="19050" dir="5400000" algn="bl" rotWithShape="0">
              <a:srgbClr val="000000">
                <a:alpha val="50000"/>
              </a:srgbClr>
            </a:outerShdw>
          </a:effectLst>
        </p:spPr>
      </p:pic>
      <p:sp>
        <p:nvSpPr>
          <p:cNvPr id="1521" name="Google Shape;1521;p187"/>
          <p:cNvSpPr/>
          <p:nvPr/>
        </p:nvSpPr>
        <p:spPr>
          <a:xfrm>
            <a:off x="8095200" y="2463825"/>
            <a:ext cx="3384000" cy="11655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Access Control</a:t>
            </a:r>
            <a:r>
              <a:rPr lang="en-US" sz="1600"/>
              <a:t> </a:t>
            </a:r>
            <a:br>
              <a:rPr lang="en-US" sz="1600"/>
            </a:br>
            <a:r>
              <a:rPr lang="en-US" sz="1600"/>
              <a:t>Allow access to anybody with the link, or only viewers from Stanford</a:t>
            </a:r>
            <a:endParaRPr sz="1600"/>
          </a:p>
        </p:txBody>
      </p:sp>
      <p:sp>
        <p:nvSpPr>
          <p:cNvPr id="1522" name="Google Shape;1522;p187"/>
          <p:cNvSpPr txBox="1">
            <a:spLocks noGrp="1"/>
          </p:cNvSpPr>
          <p:nvPr>
            <p:ph type="title"/>
          </p:nvPr>
        </p:nvSpPr>
        <p:spPr>
          <a:xfrm>
            <a:off x="76150" y="-152400"/>
            <a:ext cx="10515600" cy="7257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Publish Your Dashboard</a:t>
            </a:r>
            <a:endParaRPr sz="3000" b="1">
              <a:solidFill>
                <a:srgbClr val="FFFFFF"/>
              </a:solidFill>
            </a:endParaRPr>
          </a:p>
        </p:txBody>
      </p:sp>
      <p:grpSp>
        <p:nvGrpSpPr>
          <p:cNvPr id="1523" name="Google Shape;1523;p187"/>
          <p:cNvGrpSpPr/>
          <p:nvPr/>
        </p:nvGrpSpPr>
        <p:grpSpPr>
          <a:xfrm>
            <a:off x="0" y="6349181"/>
            <a:ext cx="12192000" cy="508800"/>
            <a:chOff x="0" y="6349181"/>
            <a:chExt cx="12192000" cy="508800"/>
          </a:xfrm>
        </p:grpSpPr>
        <p:sp>
          <p:nvSpPr>
            <p:cNvPr id="1524" name="Google Shape;1524;p187"/>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25" name="Google Shape;1525;p187"/>
            <p:cNvPicPr preferRelativeResize="0"/>
            <p:nvPr/>
          </p:nvPicPr>
          <p:blipFill rotWithShape="1">
            <a:blip r:embed="rId5">
              <a:alphaModFix/>
            </a:blip>
            <a:srcRect/>
            <a:stretch/>
          </p:blipFill>
          <p:spPr>
            <a:xfrm>
              <a:off x="10094784" y="6426814"/>
              <a:ext cx="1828801" cy="368300"/>
            </a:xfrm>
            <a:prstGeom prst="rect">
              <a:avLst/>
            </a:prstGeom>
            <a:noFill/>
            <a:ln>
              <a:noFill/>
            </a:ln>
          </p:spPr>
        </p:pic>
      </p:grpSp>
      <p:sp>
        <p:nvSpPr>
          <p:cNvPr id="1526" name="Google Shape;1526;p187"/>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27" name="Google Shape;1527;p187"/>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20"/>
                                        </p:tgtEl>
                                        <p:attrNameLst>
                                          <p:attrName>style.visibility</p:attrName>
                                        </p:attrNameLst>
                                      </p:cBhvr>
                                      <p:to>
                                        <p:strVal val="visible"/>
                                      </p:to>
                                    </p:set>
                                    <p:animEffect transition="in" filter="fade">
                                      <p:cBhvr>
                                        <p:cTn id="7" dur="1000"/>
                                        <p:tgtEl>
                                          <p:spTgt spid="1520"/>
                                        </p:tgtEl>
                                      </p:cBhvr>
                                    </p:animEffect>
                                  </p:childTnLst>
                                </p:cTn>
                              </p:par>
                              <p:par>
                                <p:cTn id="8" presetID="10" presetClass="entr" presetSubtype="0" fill="hold" nodeType="withEffect">
                                  <p:stCondLst>
                                    <p:cond delay="0"/>
                                  </p:stCondLst>
                                  <p:childTnLst>
                                    <p:set>
                                      <p:cBhvr>
                                        <p:cTn id="9" dur="1" fill="hold">
                                          <p:stCondLst>
                                            <p:cond delay="0"/>
                                          </p:stCondLst>
                                        </p:cTn>
                                        <p:tgtEl>
                                          <p:spTgt spid="1521"/>
                                        </p:tgtEl>
                                        <p:attrNameLst>
                                          <p:attrName>style.visibility</p:attrName>
                                        </p:attrNameLst>
                                      </p:cBhvr>
                                      <p:to>
                                        <p:strVal val="visible"/>
                                      </p:to>
                                    </p:set>
                                    <p:animEffect transition="in" filter="fade">
                                      <p:cBhvr>
                                        <p:cTn id="10" dur="1000"/>
                                        <p:tgtEl>
                                          <p:spTgt spid="1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Google Shape;1115;p158"/>
          <p:cNvSpPr txBox="1">
            <a:spLocks noGrp="1"/>
          </p:cNvSpPr>
          <p:nvPr>
            <p:ph type="title"/>
          </p:nvPr>
        </p:nvSpPr>
        <p:spPr>
          <a:xfrm>
            <a:off x="195878" y="-128433"/>
            <a:ext cx="10515600" cy="7134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SzPts val="3700"/>
              <a:buNone/>
            </a:pPr>
            <a:r>
              <a:rPr lang="en-US" sz="3000" b="1">
                <a:solidFill>
                  <a:srgbClr val="FFFFFF"/>
                </a:solidFill>
                <a:latin typeface="Source Sans Pro"/>
                <a:ea typeface="Source Sans Pro"/>
                <a:cs typeface="Source Sans Pro"/>
                <a:sym typeface="Source Sans Pro"/>
              </a:rPr>
              <a:t>Cell Linking</a:t>
            </a:r>
            <a:endParaRPr sz="3000" b="1">
              <a:solidFill>
                <a:srgbClr val="FFFFFF"/>
              </a:solidFill>
              <a:latin typeface="Source Sans Pro"/>
              <a:ea typeface="Source Sans Pro"/>
              <a:cs typeface="Source Sans Pro"/>
              <a:sym typeface="Source Sans Pro"/>
            </a:endParaRPr>
          </a:p>
        </p:txBody>
      </p:sp>
      <p:pic>
        <p:nvPicPr>
          <p:cNvPr id="1116" name="Google Shape;1116;p158"/>
          <p:cNvPicPr preferRelativeResize="0"/>
          <p:nvPr/>
        </p:nvPicPr>
        <p:blipFill rotWithShape="1">
          <a:blip r:embed="rId3">
            <a:alphaModFix/>
          </a:blip>
          <a:srcRect/>
          <a:stretch/>
        </p:blipFill>
        <p:spPr>
          <a:xfrm>
            <a:off x="6436702" y="936815"/>
            <a:ext cx="4906600" cy="4525958"/>
          </a:xfrm>
          <a:prstGeom prst="rect">
            <a:avLst/>
          </a:prstGeom>
          <a:noFill/>
          <a:ln>
            <a:noFill/>
          </a:ln>
        </p:spPr>
      </p:pic>
      <p:sp>
        <p:nvSpPr>
          <p:cNvPr id="1117" name="Google Shape;1117;p158"/>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18" name="Google Shape;1118;p158"/>
          <p:cNvPicPr preferRelativeResize="0"/>
          <p:nvPr/>
        </p:nvPicPr>
        <p:blipFill rotWithShape="1">
          <a:blip r:embed="rId4">
            <a:alphaModFix/>
          </a:blip>
          <a:srcRect/>
          <a:stretch/>
        </p:blipFill>
        <p:spPr>
          <a:xfrm>
            <a:off x="10094784" y="6426814"/>
            <a:ext cx="1828801" cy="368300"/>
          </a:xfrm>
          <a:prstGeom prst="rect">
            <a:avLst/>
          </a:prstGeom>
          <a:noFill/>
          <a:ln>
            <a:noFill/>
          </a:ln>
        </p:spPr>
      </p:pic>
      <p:sp>
        <p:nvSpPr>
          <p:cNvPr id="1119" name="Google Shape;1119;p158"/>
          <p:cNvSpPr/>
          <p:nvPr/>
        </p:nvSpPr>
        <p:spPr>
          <a:xfrm>
            <a:off x="1499500" y="2140800"/>
            <a:ext cx="3845700" cy="2118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457200" lvl="0" indent="-330200" algn="l" rtl="0">
              <a:spcBef>
                <a:spcPts val="0"/>
              </a:spcBef>
              <a:spcAft>
                <a:spcPts val="0"/>
              </a:spcAft>
              <a:buClr>
                <a:schemeClr val="dk1"/>
              </a:buClr>
              <a:buSzPts val="1600"/>
              <a:buChar char="●"/>
            </a:pPr>
            <a:r>
              <a:rPr lang="en-US" sz="1600">
                <a:solidFill>
                  <a:schemeClr val="dk1"/>
                </a:solidFill>
              </a:rPr>
              <a:t>One-way pull of read-only data </a:t>
            </a:r>
            <a:br>
              <a:rPr lang="en-US" sz="1600">
                <a:solidFill>
                  <a:schemeClr val="dk1"/>
                </a:solidFill>
              </a:rPr>
            </a:br>
            <a:endParaRPr sz="1600">
              <a:solidFill>
                <a:schemeClr val="dk1"/>
              </a:solidFill>
            </a:endParaRPr>
          </a:p>
          <a:p>
            <a:pPr marL="457200" lvl="0" indent="-330200" algn="l" rtl="0">
              <a:spcBef>
                <a:spcPts val="0"/>
              </a:spcBef>
              <a:spcAft>
                <a:spcPts val="0"/>
              </a:spcAft>
              <a:buClr>
                <a:schemeClr val="dk1"/>
              </a:buClr>
              <a:buSzPts val="1600"/>
              <a:buChar char="●"/>
            </a:pPr>
            <a:r>
              <a:rPr lang="en-US" sz="1600">
                <a:solidFill>
                  <a:schemeClr val="dk1"/>
                </a:solidFill>
              </a:rPr>
              <a:t>Destination is a sheet with full functionality</a:t>
            </a:r>
            <a:br>
              <a:rPr lang="en-US" sz="1600">
                <a:solidFill>
                  <a:schemeClr val="dk1"/>
                </a:solidFill>
              </a:rPr>
            </a:br>
            <a:endParaRPr sz="1600">
              <a:solidFill>
                <a:schemeClr val="dk1"/>
              </a:solidFill>
            </a:endParaRPr>
          </a:p>
          <a:p>
            <a:pPr marL="457200" lvl="0" indent="-330200" algn="l" rtl="0">
              <a:spcBef>
                <a:spcPts val="0"/>
              </a:spcBef>
              <a:spcAft>
                <a:spcPts val="0"/>
              </a:spcAft>
              <a:buClr>
                <a:schemeClr val="dk1"/>
              </a:buClr>
              <a:buSzPts val="1600"/>
              <a:buChar char="●"/>
            </a:pPr>
            <a:r>
              <a:rPr lang="en-US" sz="1600">
                <a:solidFill>
                  <a:schemeClr val="dk1"/>
                </a:solidFill>
              </a:rPr>
              <a:t>Can share destination sheet to a different audience</a:t>
            </a:r>
            <a:endParaRPr>
              <a:solidFill>
                <a:schemeClr val="dk1"/>
              </a:solidFill>
            </a:endParaRPr>
          </a:p>
        </p:txBody>
      </p:sp>
      <p:sp>
        <p:nvSpPr>
          <p:cNvPr id="1120" name="Google Shape;1120;p158"/>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21" name="Google Shape;1121;p158"/>
          <p:cNvPicPr preferRelativeResize="0"/>
          <p:nvPr/>
        </p:nvPicPr>
        <p:blipFill rotWithShape="1">
          <a:blip r:embed="rId4">
            <a:alphaModFix/>
          </a:blip>
          <a:srcRect/>
          <a:stretch/>
        </p:blipFill>
        <p:spPr>
          <a:xfrm>
            <a:off x="10132184" y="51838"/>
            <a:ext cx="1828801" cy="368300"/>
          </a:xfrm>
          <a:prstGeom prst="rect">
            <a:avLst/>
          </a:prstGeom>
          <a:noFill/>
          <a:ln>
            <a:noFill/>
          </a:ln>
        </p:spPr>
      </p:pic>
    </p:spTree>
    <p:extLst>
      <p:ext uri="{BB962C8B-B14F-4D97-AF65-F5344CB8AC3E}">
        <p14:creationId xmlns:p14="http://schemas.microsoft.com/office/powerpoint/2010/main" val="3535417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0" y="-17514"/>
            <a:ext cx="10972800" cy="817200"/>
          </a:xfrm>
          <a:prstGeom prst="rect">
            <a:avLst/>
          </a:prstGeom>
          <a:noFill/>
          <a:ln>
            <a:noFill/>
          </a:ln>
        </p:spPr>
        <p:txBody>
          <a:bodyPr spcFirstLastPara="1" wrap="square" lIns="121900" tIns="60925" rIns="121900" bIns="60925" anchor="t" anchorCtr="0">
            <a:noAutofit/>
          </a:bodyPr>
          <a:lstStyle/>
          <a:p>
            <a:pPr marL="0" lvl="0" indent="0" algn="l" rtl="0">
              <a:spcBef>
                <a:spcPts val="0"/>
              </a:spcBef>
              <a:spcAft>
                <a:spcPts val="0"/>
              </a:spcAft>
              <a:buNone/>
            </a:pPr>
            <a:r>
              <a:rPr lang="en-US" sz="3000">
                <a:solidFill>
                  <a:srgbClr val="FFFFFF"/>
                </a:solidFill>
              </a:rPr>
              <a:t>Cell Linking Terminology</a:t>
            </a:r>
            <a:endParaRPr sz="3000">
              <a:solidFill>
                <a:srgbClr val="FFFFFF"/>
              </a:solidFill>
            </a:endParaRPr>
          </a:p>
        </p:txBody>
      </p:sp>
      <p:grpSp>
        <p:nvGrpSpPr>
          <p:cNvPr id="1127" name="Google Shape;1127;p159"/>
          <p:cNvGrpSpPr/>
          <p:nvPr/>
        </p:nvGrpSpPr>
        <p:grpSpPr>
          <a:xfrm>
            <a:off x="3093763" y="980775"/>
            <a:ext cx="3759325" cy="817200"/>
            <a:chOff x="2322082" y="3374520"/>
            <a:chExt cx="4505423" cy="979386"/>
          </a:xfrm>
        </p:grpSpPr>
        <p:pic>
          <p:nvPicPr>
            <p:cNvPr id="1128" name="Google Shape;1128;p159"/>
            <p:cNvPicPr preferRelativeResize="0"/>
            <p:nvPr/>
          </p:nvPicPr>
          <p:blipFill rotWithShape="1">
            <a:blip r:embed="rId3">
              <a:alphaModFix/>
            </a:blip>
            <a:srcRect l="4528" t="19982" r="9383" b="20494"/>
            <a:stretch/>
          </p:blipFill>
          <p:spPr>
            <a:xfrm>
              <a:off x="2322082" y="3374520"/>
              <a:ext cx="4505423" cy="979386"/>
            </a:xfrm>
            <a:prstGeom prst="rect">
              <a:avLst/>
            </a:prstGeom>
            <a:noFill/>
            <a:ln>
              <a:noFill/>
            </a:ln>
          </p:spPr>
        </p:pic>
        <p:sp>
          <p:nvSpPr>
            <p:cNvPr id="1129" name="Google Shape;1129;p159"/>
            <p:cNvSpPr/>
            <p:nvPr/>
          </p:nvSpPr>
          <p:spPr>
            <a:xfrm>
              <a:off x="6214934" y="3589965"/>
              <a:ext cx="530400" cy="530400"/>
            </a:xfrm>
            <a:prstGeom prst="ellipse">
              <a:avLst/>
            </a:prstGeom>
            <a:noFill/>
            <a:ln w="25400" cap="flat" cmpd="sng">
              <a:solidFill>
                <a:srgbClr val="FC3C2D"/>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grpSp>
      <p:grpSp>
        <p:nvGrpSpPr>
          <p:cNvPr id="1130" name="Google Shape;1130;p159"/>
          <p:cNvGrpSpPr/>
          <p:nvPr/>
        </p:nvGrpSpPr>
        <p:grpSpPr>
          <a:xfrm>
            <a:off x="3125250" y="3632075"/>
            <a:ext cx="3505425" cy="817200"/>
            <a:chOff x="2239180" y="8955731"/>
            <a:chExt cx="4112418" cy="958705"/>
          </a:xfrm>
        </p:grpSpPr>
        <p:pic>
          <p:nvPicPr>
            <p:cNvPr id="1131" name="Google Shape;1131;p159"/>
            <p:cNvPicPr preferRelativeResize="0"/>
            <p:nvPr/>
          </p:nvPicPr>
          <p:blipFill rotWithShape="1">
            <a:blip r:embed="rId4">
              <a:alphaModFix/>
            </a:blip>
            <a:srcRect l="3487" r="3263" b="8273"/>
            <a:stretch/>
          </p:blipFill>
          <p:spPr>
            <a:xfrm>
              <a:off x="2239180" y="8955731"/>
              <a:ext cx="4112418" cy="958705"/>
            </a:xfrm>
            <a:prstGeom prst="rect">
              <a:avLst/>
            </a:prstGeom>
            <a:noFill/>
            <a:ln>
              <a:noFill/>
            </a:ln>
          </p:spPr>
        </p:pic>
        <p:sp>
          <p:nvSpPr>
            <p:cNvPr id="1132" name="Google Shape;1132;p159"/>
            <p:cNvSpPr/>
            <p:nvPr/>
          </p:nvSpPr>
          <p:spPr>
            <a:xfrm>
              <a:off x="5783088" y="9328187"/>
              <a:ext cx="509100" cy="509100"/>
            </a:xfrm>
            <a:prstGeom prst="ellipse">
              <a:avLst/>
            </a:prstGeom>
            <a:noFill/>
            <a:ln w="25400" cap="flat" cmpd="sng">
              <a:solidFill>
                <a:srgbClr val="FC3C2D"/>
              </a:solidFill>
              <a:prstDash val="solid"/>
              <a:round/>
              <a:headEnd type="none" w="sm" len="sm"/>
              <a:tailEnd type="none" w="sm" len="sm"/>
            </a:ln>
          </p:spPr>
          <p:txBody>
            <a:bodyPr spcFirstLastPara="1" wrap="square" lIns="121900" tIns="60925" rIns="121900" bIns="60925" anchor="ctr" anchorCtr="0">
              <a:noAutofit/>
            </a:bodyPr>
            <a:lstStyle/>
            <a:p>
              <a:pPr marL="0" marR="0" lvl="0" indent="0" algn="ctr" rtl="0">
                <a:spcBef>
                  <a:spcPts val="0"/>
                </a:spcBef>
                <a:spcAft>
                  <a:spcPts val="0"/>
                </a:spcAft>
                <a:buNone/>
              </a:pPr>
              <a:endParaRPr sz="2400">
                <a:solidFill>
                  <a:schemeClr val="lt1"/>
                </a:solidFill>
                <a:latin typeface="Calibri"/>
                <a:ea typeface="Calibri"/>
                <a:cs typeface="Calibri"/>
                <a:sym typeface="Calibri"/>
              </a:endParaRPr>
            </a:p>
          </p:txBody>
        </p:sp>
      </p:grpSp>
      <p:sp>
        <p:nvSpPr>
          <p:cNvPr id="1133" name="Google Shape;1133;p159"/>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34" name="Google Shape;1134;p159"/>
          <p:cNvPicPr preferRelativeResize="0"/>
          <p:nvPr/>
        </p:nvPicPr>
        <p:blipFill rotWithShape="1">
          <a:blip r:embed="rId5">
            <a:alphaModFix/>
          </a:blip>
          <a:srcRect/>
          <a:stretch/>
        </p:blipFill>
        <p:spPr>
          <a:xfrm>
            <a:off x="10094784" y="6426814"/>
            <a:ext cx="1828801" cy="368300"/>
          </a:xfrm>
          <a:prstGeom prst="rect">
            <a:avLst/>
          </a:prstGeom>
          <a:noFill/>
          <a:ln>
            <a:noFill/>
          </a:ln>
        </p:spPr>
      </p:pic>
      <p:sp>
        <p:nvSpPr>
          <p:cNvPr id="1135" name="Google Shape;1135;p159"/>
          <p:cNvSpPr/>
          <p:nvPr/>
        </p:nvSpPr>
        <p:spPr>
          <a:xfrm>
            <a:off x="3156738" y="1798175"/>
            <a:ext cx="5941500" cy="10464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1">
                <a:solidFill>
                  <a:schemeClr val="dk1"/>
                </a:solidFill>
              </a:rPr>
              <a:t>Inbound link:</a:t>
            </a:r>
            <a:r>
              <a:rPr lang="en-US" sz="1800">
                <a:solidFill>
                  <a:schemeClr val="dk1"/>
                </a:solidFill>
              </a:rPr>
              <a:t> </a:t>
            </a:r>
            <a:endParaRPr sz="1800">
              <a:solidFill>
                <a:schemeClr val="dk1"/>
              </a:solidFill>
            </a:endParaRPr>
          </a:p>
          <a:p>
            <a:pPr marL="0" lvl="0" indent="0" algn="l" rtl="0">
              <a:spcBef>
                <a:spcPts val="0"/>
              </a:spcBef>
              <a:spcAft>
                <a:spcPts val="0"/>
              </a:spcAft>
              <a:buNone/>
            </a:pPr>
            <a:endParaRPr sz="1600">
              <a:solidFill>
                <a:schemeClr val="dk1"/>
              </a:solidFill>
            </a:endParaRPr>
          </a:p>
          <a:p>
            <a:pPr marL="0" lvl="0" indent="0" algn="l" rtl="0">
              <a:spcBef>
                <a:spcPts val="0"/>
              </a:spcBef>
              <a:spcAft>
                <a:spcPts val="0"/>
              </a:spcAft>
              <a:buNone/>
            </a:pPr>
            <a:r>
              <a:rPr lang="en-US" sz="1600">
                <a:solidFill>
                  <a:schemeClr val="dk1"/>
                </a:solidFill>
              </a:rPr>
              <a:t>Value of the cell is being updated from a cell in another sheet</a:t>
            </a:r>
            <a:endParaRPr>
              <a:solidFill>
                <a:schemeClr val="dk1"/>
              </a:solidFill>
            </a:endParaRPr>
          </a:p>
        </p:txBody>
      </p:sp>
      <p:sp>
        <p:nvSpPr>
          <p:cNvPr id="1136" name="Google Shape;1136;p159"/>
          <p:cNvSpPr/>
          <p:nvPr/>
        </p:nvSpPr>
        <p:spPr>
          <a:xfrm>
            <a:off x="3125250" y="4551325"/>
            <a:ext cx="5941500" cy="10986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800" b="1">
                <a:solidFill>
                  <a:schemeClr val="dk1"/>
                </a:solidFill>
              </a:rPr>
              <a:t>Outbound link: </a:t>
            </a:r>
            <a:endParaRPr sz="1800" b="1">
              <a:solidFill>
                <a:schemeClr val="dk1"/>
              </a:solidFill>
            </a:endParaRPr>
          </a:p>
          <a:p>
            <a:pPr marL="0" lvl="0" indent="0" algn="l" rtl="0">
              <a:spcBef>
                <a:spcPts val="0"/>
              </a:spcBef>
              <a:spcAft>
                <a:spcPts val="0"/>
              </a:spcAft>
              <a:buNone/>
            </a:pPr>
            <a:br>
              <a:rPr lang="en-US" sz="1600">
                <a:solidFill>
                  <a:schemeClr val="dk1"/>
                </a:solidFill>
              </a:rPr>
            </a:br>
            <a:r>
              <a:rPr lang="en-US" sz="1600">
                <a:solidFill>
                  <a:schemeClr val="dk1"/>
                </a:solidFill>
              </a:rPr>
              <a:t>Value of the cell is updating a cell in another sheet</a:t>
            </a:r>
            <a:endParaRPr>
              <a:solidFill>
                <a:schemeClr val="dk1"/>
              </a:solidFill>
            </a:endParaRPr>
          </a:p>
        </p:txBody>
      </p:sp>
      <p:sp>
        <p:nvSpPr>
          <p:cNvPr id="1137" name="Google Shape;1137;p159"/>
          <p:cNvSpPr/>
          <p:nvPr/>
        </p:nvSpPr>
        <p:spPr>
          <a:xfrm>
            <a:off x="9898200" y="6407650"/>
            <a:ext cx="2156700" cy="4254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38" name="Google Shape;1138;p159"/>
          <p:cNvPicPr preferRelativeResize="0"/>
          <p:nvPr/>
        </p:nvPicPr>
        <p:blipFill rotWithShape="1">
          <a:blip r:embed="rId5">
            <a:alphaModFix/>
          </a:blip>
          <a:srcRect/>
          <a:stretch/>
        </p:blipFill>
        <p:spPr>
          <a:xfrm>
            <a:off x="10132184" y="51838"/>
            <a:ext cx="1828801" cy="368300"/>
          </a:xfrm>
          <a:prstGeom prst="rect">
            <a:avLst/>
          </a:prstGeom>
          <a:noFill/>
          <a:ln>
            <a:noFill/>
          </a:ln>
        </p:spPr>
      </p:pic>
    </p:spTree>
    <p:extLst>
      <p:ext uri="{BB962C8B-B14F-4D97-AF65-F5344CB8AC3E}">
        <p14:creationId xmlns:p14="http://schemas.microsoft.com/office/powerpoint/2010/main" val="226681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Shape 756"/>
        <p:cNvGrpSpPr/>
        <p:nvPr/>
      </p:nvGrpSpPr>
      <p:grpSpPr>
        <a:xfrm>
          <a:off x="0" y="0"/>
          <a:ext cx="0" cy="0"/>
          <a:chOff x="0" y="0"/>
          <a:chExt cx="0" cy="0"/>
        </a:xfrm>
      </p:grpSpPr>
      <p:sp>
        <p:nvSpPr>
          <p:cNvPr id="757" name="Google Shape;757;p135"/>
          <p:cNvSpPr txBox="1">
            <a:spLocks noGrp="1"/>
          </p:cNvSpPr>
          <p:nvPr>
            <p:ph type="ctrTitle"/>
          </p:nvPr>
        </p:nvSpPr>
        <p:spPr>
          <a:prstGeom prst="rect">
            <a:avLst/>
          </a:prstGeom>
          <a:noFill/>
          <a:ln>
            <a:noFill/>
          </a:ln>
        </p:spPr>
        <p:txBody>
          <a:bodyPr spcFirstLastPara="1" wrap="square" lIns="121900" tIns="121900" rIns="121900" bIns="121900" anchor="ctr" anchorCtr="0">
            <a:noAutofit/>
          </a:bodyPr>
          <a:lstStyle/>
          <a:p>
            <a:pPr marL="0" lvl="0" indent="0" algn="l" rtl="0">
              <a:lnSpc>
                <a:spcPct val="100000"/>
              </a:lnSpc>
              <a:spcBef>
                <a:spcPts val="0"/>
              </a:spcBef>
              <a:spcAft>
                <a:spcPts val="0"/>
              </a:spcAft>
              <a:buSzPts val="3000"/>
              <a:buNone/>
            </a:pPr>
            <a:r>
              <a:rPr lang="en-US"/>
              <a:t>Topics Covered</a:t>
            </a:r>
            <a:endParaRPr/>
          </a:p>
        </p:txBody>
      </p:sp>
      <p:sp>
        <p:nvSpPr>
          <p:cNvPr id="758" name="Google Shape;758;p135"/>
          <p:cNvSpPr txBox="1"/>
          <p:nvPr/>
        </p:nvSpPr>
        <p:spPr>
          <a:xfrm>
            <a:off x="467725" y="1279700"/>
            <a:ext cx="6062100" cy="49194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None/>
            </a:pPr>
            <a:endParaRPr sz="800" b="0" i="1" u="none" strike="noStrike" cap="none">
              <a:solidFill>
                <a:srgbClr val="000000"/>
              </a:solidFill>
              <a:latin typeface="Source Sans Pro"/>
              <a:ea typeface="Source Sans Pro"/>
              <a:cs typeface="Source Sans Pro"/>
              <a:sym typeface="Source Sans Pro"/>
            </a:endParaRPr>
          </a:p>
          <a:p>
            <a:pPr marL="457200" lvl="0" indent="-355600" algn="l" rtl="0">
              <a:spcBef>
                <a:spcPts val="100"/>
              </a:spcBef>
              <a:spcAft>
                <a:spcPts val="0"/>
              </a:spcAft>
              <a:buSzPts val="2000"/>
              <a:buFont typeface="Source Sans Pro"/>
              <a:buChar char="●"/>
            </a:pPr>
            <a:r>
              <a:rPr lang="en-US" sz="2000">
                <a:latin typeface="Source Sans Pro"/>
                <a:ea typeface="Source Sans Pro"/>
                <a:cs typeface="Source Sans Pro"/>
                <a:sym typeface="Source Sans Pro"/>
              </a:rPr>
              <a:t>Formulas to help working with your budget and actuals</a:t>
            </a:r>
            <a:br>
              <a:rPr lang="en-US" sz="2000">
                <a:latin typeface="Source Sans Pro"/>
                <a:ea typeface="Source Sans Pro"/>
                <a:cs typeface="Source Sans Pro"/>
                <a:sym typeface="Source Sans Pro"/>
              </a:rPr>
            </a:br>
            <a:endParaRPr sz="2000">
              <a:latin typeface="Source Sans Pro"/>
              <a:ea typeface="Source Sans Pro"/>
              <a:cs typeface="Source Sans Pro"/>
              <a:sym typeface="Source Sans Pro"/>
            </a:endParaRPr>
          </a:p>
          <a:p>
            <a:pPr marL="457200" lvl="0" indent="-355600" algn="l" rtl="0">
              <a:spcBef>
                <a:spcPts val="0"/>
              </a:spcBef>
              <a:spcAft>
                <a:spcPts val="0"/>
              </a:spcAft>
              <a:buSzPts val="2000"/>
              <a:buFont typeface="Source Sans Pro"/>
              <a:buChar char="●"/>
            </a:pPr>
            <a:r>
              <a:rPr lang="en-US" sz="2000">
                <a:latin typeface="Source Sans Pro"/>
                <a:ea typeface="Source Sans Pro"/>
                <a:cs typeface="Source Sans Pro"/>
                <a:sym typeface="Source Sans Pro"/>
              </a:rPr>
              <a:t>Setting up an automated approval workflow</a:t>
            </a:r>
            <a:br>
              <a:rPr lang="en-US" sz="2000">
                <a:latin typeface="Source Sans Pro"/>
                <a:ea typeface="Source Sans Pro"/>
                <a:cs typeface="Source Sans Pro"/>
                <a:sym typeface="Source Sans Pro"/>
              </a:rPr>
            </a:br>
            <a:endParaRPr sz="2000">
              <a:latin typeface="Source Sans Pro"/>
              <a:ea typeface="Source Sans Pro"/>
              <a:cs typeface="Source Sans Pro"/>
              <a:sym typeface="Source Sans Pro"/>
            </a:endParaRPr>
          </a:p>
          <a:p>
            <a:pPr marL="457200" lvl="0" indent="-355600" algn="l" rtl="0">
              <a:spcBef>
                <a:spcPts val="0"/>
              </a:spcBef>
              <a:spcAft>
                <a:spcPts val="0"/>
              </a:spcAft>
              <a:buSzPts val="2000"/>
              <a:buFont typeface="Source Sans Pro"/>
              <a:buChar char="●"/>
            </a:pPr>
            <a:r>
              <a:rPr lang="en-US" sz="2000">
                <a:latin typeface="Source Sans Pro"/>
                <a:ea typeface="Source Sans Pro"/>
                <a:cs typeface="Source Sans Pro"/>
                <a:sym typeface="Source Sans Pro"/>
              </a:rPr>
              <a:t>Best practices for sharing your financial sheets</a:t>
            </a:r>
            <a:br>
              <a:rPr lang="en-US" sz="2000">
                <a:latin typeface="Source Sans Pro"/>
                <a:ea typeface="Source Sans Pro"/>
                <a:cs typeface="Source Sans Pro"/>
                <a:sym typeface="Source Sans Pro"/>
              </a:rPr>
            </a:br>
            <a:endParaRPr sz="2000">
              <a:latin typeface="Source Sans Pro"/>
              <a:ea typeface="Source Sans Pro"/>
              <a:cs typeface="Source Sans Pro"/>
              <a:sym typeface="Source Sans Pro"/>
            </a:endParaRPr>
          </a:p>
          <a:p>
            <a:pPr marL="457200" lvl="0" indent="-355600" algn="l" rtl="0">
              <a:spcBef>
                <a:spcPts val="0"/>
              </a:spcBef>
              <a:spcAft>
                <a:spcPts val="0"/>
              </a:spcAft>
              <a:buSzPts val="2000"/>
              <a:buFont typeface="Source Sans Pro"/>
              <a:buChar char="●"/>
            </a:pPr>
            <a:r>
              <a:rPr lang="en-US" sz="2000">
                <a:latin typeface="Source Sans Pro"/>
                <a:ea typeface="Source Sans Pro"/>
                <a:cs typeface="Source Sans Pro"/>
                <a:sym typeface="Source Sans Pro"/>
              </a:rPr>
              <a:t>Working with attaching supporting documentation</a:t>
            </a:r>
            <a:br>
              <a:rPr lang="en-US" sz="2000">
                <a:latin typeface="Source Sans Pro"/>
                <a:ea typeface="Source Sans Pro"/>
                <a:cs typeface="Source Sans Pro"/>
                <a:sym typeface="Source Sans Pro"/>
              </a:rPr>
            </a:br>
            <a:endParaRPr sz="2000">
              <a:latin typeface="Source Sans Pro"/>
              <a:ea typeface="Source Sans Pro"/>
              <a:cs typeface="Source Sans Pro"/>
              <a:sym typeface="Source Sans Pro"/>
            </a:endParaRPr>
          </a:p>
          <a:p>
            <a:pPr marL="457200" lvl="0" indent="-355600" algn="l" rtl="0">
              <a:spcBef>
                <a:spcPts val="0"/>
              </a:spcBef>
              <a:spcAft>
                <a:spcPts val="0"/>
              </a:spcAft>
              <a:buSzPts val="2000"/>
              <a:buFont typeface="Source Sans Pro"/>
              <a:buChar char="●"/>
            </a:pPr>
            <a:r>
              <a:rPr lang="en-US" sz="2000">
                <a:latin typeface="Source Sans Pro"/>
                <a:ea typeface="Source Sans Pro"/>
                <a:cs typeface="Source Sans Pro"/>
                <a:sym typeface="Source Sans Pro"/>
              </a:rPr>
              <a:t>Setting up an Index Match to quickly return information from a different vendor / budget sheet</a:t>
            </a:r>
            <a:endParaRPr sz="2000">
              <a:latin typeface="Source Sans Pro"/>
              <a:ea typeface="Source Sans Pro"/>
              <a:cs typeface="Source Sans Pro"/>
              <a:sym typeface="Source Sans Pro"/>
            </a:endParaRPr>
          </a:p>
        </p:txBody>
      </p:sp>
      <p:pic>
        <p:nvPicPr>
          <p:cNvPr id="759" name="Google Shape;759;p135"/>
          <p:cNvPicPr preferRelativeResize="0"/>
          <p:nvPr/>
        </p:nvPicPr>
        <p:blipFill>
          <a:blip r:embed="rId3">
            <a:alphaModFix/>
          </a:blip>
          <a:stretch>
            <a:fillRect/>
          </a:stretch>
        </p:blipFill>
        <p:spPr>
          <a:xfrm>
            <a:off x="7239700" y="1757525"/>
            <a:ext cx="2665852" cy="2665852"/>
          </a:xfrm>
          <a:prstGeom prst="rect">
            <a:avLst/>
          </a:prstGeom>
          <a:noFill/>
          <a:ln>
            <a:noFill/>
          </a:ln>
        </p:spPr>
      </p:pic>
      <p:pic>
        <p:nvPicPr>
          <p:cNvPr id="760" name="Google Shape;760;p135"/>
          <p:cNvPicPr preferRelativeResize="0"/>
          <p:nvPr/>
        </p:nvPicPr>
        <p:blipFill>
          <a:blip r:embed="rId4">
            <a:alphaModFix/>
          </a:blip>
          <a:stretch>
            <a:fillRect/>
          </a:stretch>
        </p:blipFill>
        <p:spPr>
          <a:xfrm>
            <a:off x="9028379" y="2437252"/>
            <a:ext cx="2602663" cy="2604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58"/>
                                        </p:tgtEl>
                                        <p:attrNameLst>
                                          <p:attrName>style.visibility</p:attrName>
                                        </p:attrNameLst>
                                      </p:cBhvr>
                                      <p:to>
                                        <p:strVal val="visible"/>
                                      </p:to>
                                    </p:set>
                                    <p:animEffect transition="in" filter="fade">
                                      <p:cBhvr>
                                        <p:cTn id="7" dur="1000"/>
                                        <p:tgtEl>
                                          <p:spTgt spid="7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1"/>
          <p:cNvSpPr txBox="1">
            <a:spLocks noGrp="1"/>
          </p:cNvSpPr>
          <p:nvPr>
            <p:ph type="ctrTitle"/>
          </p:nvPr>
        </p:nvSpPr>
        <p:spPr>
          <a:xfrm>
            <a:off x="362500" y="-1"/>
            <a:ext cx="6998700" cy="650400"/>
          </a:xfrm>
          <a:prstGeom prst="rect">
            <a:avLst/>
          </a:prstGeom>
          <a:noFill/>
          <a:ln>
            <a:noFill/>
          </a:ln>
        </p:spPr>
        <p:txBody>
          <a:bodyPr spcFirstLastPara="1" wrap="square" lIns="121900" tIns="121900" rIns="121900" bIns="121900" anchor="t" anchorCtr="0">
            <a:noAutofit/>
          </a:bodyPr>
          <a:lstStyle/>
          <a:p>
            <a:pPr marL="0" lvl="0" indent="0" algn="l" rtl="0">
              <a:lnSpc>
                <a:spcPct val="100000"/>
              </a:lnSpc>
              <a:spcBef>
                <a:spcPts val="0"/>
              </a:spcBef>
              <a:spcAft>
                <a:spcPts val="0"/>
              </a:spcAft>
              <a:buSzPts val="3700"/>
              <a:buNone/>
            </a:pPr>
            <a:r>
              <a:rPr lang="en-US" sz="3000" b="1">
                <a:solidFill>
                  <a:srgbClr val="FFFFFF"/>
                </a:solidFill>
              </a:rPr>
              <a:t>Send scheduled updates</a:t>
            </a:r>
            <a:endParaRPr sz="3000" b="1">
              <a:solidFill>
                <a:srgbClr val="FFFFFF"/>
              </a:solidFill>
            </a:endParaRPr>
          </a:p>
        </p:txBody>
      </p:sp>
      <p:sp>
        <p:nvSpPr>
          <p:cNvPr id="1302" name="Google Shape;1302;p171"/>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03" name="Google Shape;1303;p171"/>
          <p:cNvPicPr preferRelativeResize="0"/>
          <p:nvPr/>
        </p:nvPicPr>
        <p:blipFill rotWithShape="1">
          <a:blip r:embed="rId3">
            <a:alphaModFix/>
          </a:blip>
          <a:srcRect/>
          <a:stretch/>
        </p:blipFill>
        <p:spPr>
          <a:xfrm>
            <a:off x="2672952" y="676300"/>
            <a:ext cx="4571697" cy="3682756"/>
          </a:xfrm>
          <a:prstGeom prst="rect">
            <a:avLst/>
          </a:prstGeom>
          <a:noFill/>
          <a:ln w="9525" cap="flat" cmpd="sng">
            <a:solidFill>
              <a:srgbClr val="999999"/>
            </a:solidFill>
            <a:prstDash val="solid"/>
            <a:round/>
            <a:headEnd type="none" w="sm" len="sm"/>
            <a:tailEnd type="none" w="sm" len="sm"/>
          </a:ln>
        </p:spPr>
      </p:pic>
      <p:pic>
        <p:nvPicPr>
          <p:cNvPr id="1304" name="Google Shape;1304;p171"/>
          <p:cNvPicPr preferRelativeResize="0"/>
          <p:nvPr/>
        </p:nvPicPr>
        <p:blipFill rotWithShape="1">
          <a:blip r:embed="rId4">
            <a:alphaModFix/>
          </a:blip>
          <a:srcRect/>
          <a:stretch/>
        </p:blipFill>
        <p:spPr>
          <a:xfrm>
            <a:off x="152400" y="673600"/>
            <a:ext cx="2307176" cy="5686700"/>
          </a:xfrm>
          <a:prstGeom prst="rect">
            <a:avLst/>
          </a:prstGeom>
          <a:noFill/>
          <a:ln w="9525" cap="flat" cmpd="sng">
            <a:solidFill>
              <a:srgbClr val="999999"/>
            </a:solidFill>
            <a:prstDash val="solid"/>
            <a:round/>
            <a:headEnd type="none" w="sm" len="sm"/>
            <a:tailEnd type="none" w="sm" len="sm"/>
          </a:ln>
        </p:spPr>
      </p:pic>
      <p:sp>
        <p:nvSpPr>
          <p:cNvPr id="1305" name="Google Shape;1305;p171"/>
          <p:cNvSpPr txBox="1"/>
          <p:nvPr/>
        </p:nvSpPr>
        <p:spPr>
          <a:xfrm>
            <a:off x="3124603" y="3290218"/>
            <a:ext cx="2824800" cy="262200"/>
          </a:xfrm>
          <a:prstGeom prst="rect">
            <a:avLst/>
          </a:prstGeom>
          <a:noFill/>
          <a:ln w="19050" cap="flat" cmpd="sng">
            <a:solidFill>
              <a:srgbClr val="98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306" name="Google Shape;1306;p171"/>
          <p:cNvPicPr preferRelativeResize="0"/>
          <p:nvPr/>
        </p:nvPicPr>
        <p:blipFill rotWithShape="1">
          <a:blip r:embed="rId5">
            <a:alphaModFix/>
          </a:blip>
          <a:srcRect/>
          <a:stretch/>
        </p:blipFill>
        <p:spPr>
          <a:xfrm>
            <a:off x="7397049" y="673600"/>
            <a:ext cx="4642551" cy="4473115"/>
          </a:xfrm>
          <a:prstGeom prst="rect">
            <a:avLst/>
          </a:prstGeom>
          <a:noFill/>
          <a:ln w="9525" cap="flat" cmpd="sng">
            <a:solidFill>
              <a:srgbClr val="999999"/>
            </a:solidFill>
            <a:prstDash val="solid"/>
            <a:round/>
            <a:headEnd type="none" w="sm" len="sm"/>
            <a:tailEnd type="none" w="sm" len="sm"/>
          </a:ln>
        </p:spPr>
      </p:pic>
      <p:sp>
        <p:nvSpPr>
          <p:cNvPr id="1307" name="Google Shape;1307;p171"/>
          <p:cNvSpPr/>
          <p:nvPr/>
        </p:nvSpPr>
        <p:spPr>
          <a:xfrm>
            <a:off x="3489448" y="5366950"/>
            <a:ext cx="5213100" cy="762000"/>
          </a:xfrm>
          <a:prstGeom prst="roundRect">
            <a:avLst>
              <a:gd name="adj" fmla="val 16667"/>
            </a:avLst>
          </a:prstGeom>
          <a:solidFill>
            <a:srgbClr val="D9EAD3"/>
          </a:solid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600" b="1"/>
              <a:t>Tip:</a:t>
            </a:r>
            <a:endParaRPr sz="1600" b="1"/>
          </a:p>
          <a:p>
            <a:pPr marL="0" lvl="0" indent="0" algn="l" rtl="0">
              <a:spcBef>
                <a:spcPts val="0"/>
              </a:spcBef>
              <a:spcAft>
                <a:spcPts val="0"/>
              </a:spcAft>
              <a:buNone/>
            </a:pPr>
            <a:r>
              <a:rPr lang="en-US" sz="1600"/>
              <a:t>Reports can be sent weekly as a PDF or Excel sheet.</a:t>
            </a:r>
            <a:endParaRPr sz="1600">
              <a:latin typeface="Source Sans Pro"/>
              <a:ea typeface="Source Sans Pro"/>
              <a:cs typeface="Source Sans Pro"/>
              <a:sym typeface="Source Sans Pro"/>
            </a:endParaRPr>
          </a:p>
        </p:txBody>
      </p:sp>
    </p:spTree>
    <p:extLst>
      <p:ext uri="{BB962C8B-B14F-4D97-AF65-F5344CB8AC3E}">
        <p14:creationId xmlns:p14="http://schemas.microsoft.com/office/powerpoint/2010/main" val="41113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EFEFEF"/>
        </a:solidFill>
        <a:effectLst/>
      </p:bgPr>
    </p:bg>
    <p:spTree>
      <p:nvGrpSpPr>
        <p:cNvPr id="1" name="Shape 1531"/>
        <p:cNvGrpSpPr/>
        <p:nvPr/>
      </p:nvGrpSpPr>
      <p:grpSpPr>
        <a:xfrm>
          <a:off x="0" y="0"/>
          <a:ext cx="0" cy="0"/>
          <a:chOff x="0" y="0"/>
          <a:chExt cx="0" cy="0"/>
        </a:xfrm>
      </p:grpSpPr>
      <p:sp>
        <p:nvSpPr>
          <p:cNvPr id="1532" name="Google Shape;1532;p188"/>
          <p:cNvSpPr/>
          <p:nvPr/>
        </p:nvSpPr>
        <p:spPr>
          <a:xfrm>
            <a:off x="0" y="-2"/>
            <a:ext cx="12192000" cy="8349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900"/>
              <a:buFont typeface="Arial"/>
              <a:buNone/>
            </a:pPr>
            <a:endParaRPr sz="1900" b="0" i="0" u="none" strike="noStrike" cap="none">
              <a:solidFill>
                <a:schemeClr val="lt1"/>
              </a:solidFill>
              <a:latin typeface="Calibri"/>
              <a:ea typeface="Calibri"/>
              <a:cs typeface="Calibri"/>
              <a:sym typeface="Calibri"/>
            </a:endParaRPr>
          </a:p>
        </p:txBody>
      </p:sp>
      <p:sp>
        <p:nvSpPr>
          <p:cNvPr id="1533" name="Google Shape;1533;p188"/>
          <p:cNvSpPr txBox="1">
            <a:spLocks noGrp="1"/>
          </p:cNvSpPr>
          <p:nvPr>
            <p:ph type="title" idx="4294967295"/>
          </p:nvPr>
        </p:nvSpPr>
        <p:spPr>
          <a:xfrm>
            <a:off x="796075" y="-40375"/>
            <a:ext cx="10625700" cy="947700"/>
          </a:xfrm>
          <a:prstGeom prst="rect">
            <a:avLst/>
          </a:prstGeom>
          <a:noFill/>
          <a:ln>
            <a:noFill/>
          </a:ln>
        </p:spPr>
        <p:txBody>
          <a:bodyPr spcFirstLastPara="1" wrap="square" lIns="121900" tIns="121900" rIns="121900" bIns="121900" anchor="t" anchorCtr="0">
            <a:noAutofit/>
          </a:bodyPr>
          <a:lstStyle/>
          <a:p>
            <a:pPr marL="0" lvl="0" indent="0" algn="ctr" rtl="0">
              <a:lnSpc>
                <a:spcPct val="100000"/>
              </a:lnSpc>
              <a:spcBef>
                <a:spcPts val="0"/>
              </a:spcBef>
              <a:spcAft>
                <a:spcPts val="0"/>
              </a:spcAft>
              <a:buSzPts val="3700"/>
              <a:buNone/>
            </a:pPr>
            <a:r>
              <a:rPr lang="en-US" sz="4000" b="1">
                <a:solidFill>
                  <a:srgbClr val="FFFFFF"/>
                </a:solidFill>
              </a:rPr>
              <a:t>What Questions Do You Have?</a:t>
            </a:r>
            <a:endParaRPr sz="4000" b="1">
              <a:solidFill>
                <a:srgbClr val="FFFFFF"/>
              </a:solidFill>
              <a:latin typeface="Source Sans Pro"/>
              <a:ea typeface="Source Sans Pro"/>
              <a:cs typeface="Source Sans Pro"/>
              <a:sym typeface="Source Sans Pro"/>
            </a:endParaRPr>
          </a:p>
        </p:txBody>
      </p:sp>
      <p:sp>
        <p:nvSpPr>
          <p:cNvPr id="1534" name="Google Shape;1534;p188"/>
          <p:cNvSpPr txBox="1"/>
          <p:nvPr/>
        </p:nvSpPr>
        <p:spPr>
          <a:xfrm>
            <a:off x="1388300" y="1888988"/>
            <a:ext cx="3607500" cy="1480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US" sz="2400" b="1" i="0" u="none" strike="noStrike" cap="none" dirty="0">
                <a:solidFill>
                  <a:srgbClr val="820000"/>
                </a:solidFill>
                <a:latin typeface="Source Sans Pro"/>
                <a:ea typeface="Source Sans Pro"/>
                <a:cs typeface="Source Sans Pro"/>
                <a:sym typeface="Source Sans Pro"/>
              </a:rPr>
              <a:t>Contact: </a:t>
            </a:r>
            <a:endParaRPr sz="2400" b="1" i="0" u="none" strike="noStrike" cap="none" dirty="0">
              <a:solidFill>
                <a:srgbClr val="82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Source Sans Pro"/>
              <a:ea typeface="Source Sans Pro"/>
              <a:cs typeface="Source Sans Pro"/>
              <a:sym typeface="Source Sans Pro"/>
            </a:endParaRPr>
          </a:p>
          <a:p>
            <a:pPr marL="457200" marR="0" lvl="0" indent="0" algn="l" rtl="0">
              <a:lnSpc>
                <a:spcPct val="100000"/>
              </a:lnSpc>
              <a:spcBef>
                <a:spcPts val="0"/>
              </a:spcBef>
              <a:spcAft>
                <a:spcPts val="0"/>
              </a:spcAft>
              <a:buClr>
                <a:srgbClr val="000000"/>
              </a:buClr>
              <a:buSzPts val="1900"/>
              <a:buFont typeface="Arial"/>
              <a:buNone/>
            </a:pPr>
            <a:r>
              <a:rPr lang="en-US" sz="1900" b="0" i="0" strike="noStrike" cap="none" dirty="0">
                <a:solidFill>
                  <a:schemeClr val="dk1"/>
                </a:solidFill>
                <a:uFill>
                  <a:noFill/>
                </a:uFill>
                <a:latin typeface="Source Sans Pro"/>
                <a:ea typeface="Source Sans Pro"/>
                <a:cs typeface="Source Sans Pro"/>
                <a:sym typeface="Source Sans Pro"/>
                <a:hlinkClick r:id="rId3">
                  <a:extLst>
                    <a:ext uri="{A12FA001-AC4F-418D-AE19-62706E023703}">
                      <ahyp:hlinkClr xmlns:ahyp="http://schemas.microsoft.com/office/drawing/2018/hyperlinkcolor" val="tx"/>
                    </a:ext>
                  </a:extLst>
                </a:hlinkClick>
              </a:rPr>
              <a:t>dcasuto@stanford.edu</a:t>
            </a:r>
            <a:endParaRPr sz="1900" b="0" i="0" u="none" strike="noStrike" cap="none" dirty="0">
              <a:solidFill>
                <a:srgbClr val="000000"/>
              </a:solidFill>
              <a:latin typeface="Source Sans Pro"/>
              <a:ea typeface="Source Sans Pro"/>
              <a:cs typeface="Source Sans Pro"/>
              <a:sym typeface="Source Sans Pro"/>
            </a:endParaRPr>
          </a:p>
        </p:txBody>
      </p:sp>
      <p:sp>
        <p:nvSpPr>
          <p:cNvPr id="1535" name="Google Shape;1535;p188"/>
          <p:cNvSpPr txBox="1"/>
          <p:nvPr/>
        </p:nvSpPr>
        <p:spPr>
          <a:xfrm>
            <a:off x="1388300" y="3787400"/>
            <a:ext cx="4061700" cy="199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900"/>
              <a:buFont typeface="Arial"/>
              <a:buNone/>
            </a:pPr>
            <a:r>
              <a:rPr lang="en-US" sz="2400" b="1">
                <a:solidFill>
                  <a:srgbClr val="8C1515"/>
                </a:solidFill>
                <a:latin typeface="Source Sans Pro"/>
                <a:ea typeface="Source Sans Pro"/>
                <a:cs typeface="Source Sans Pro"/>
                <a:sym typeface="Source Sans Pro"/>
              </a:rPr>
              <a:t>Class Evaluation:</a:t>
            </a:r>
            <a:endParaRPr sz="2400" b="1" i="0" u="none" strike="noStrike" cap="none">
              <a:solidFill>
                <a:srgbClr val="8C1515"/>
              </a:solidFill>
              <a:latin typeface="Source Sans Pro"/>
              <a:ea typeface="Source Sans Pro"/>
              <a:cs typeface="Source Sans Pro"/>
              <a:sym typeface="Source Sans Pro"/>
            </a:endParaRPr>
          </a:p>
          <a:p>
            <a:pPr marL="45720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Source Sans Pro"/>
              <a:ea typeface="Source Sans Pro"/>
              <a:cs typeface="Source Sans Pro"/>
              <a:sym typeface="Source Sans Pro"/>
            </a:endParaRPr>
          </a:p>
          <a:p>
            <a:pPr marL="457200" marR="0" lvl="0" indent="0" algn="l" rtl="0">
              <a:lnSpc>
                <a:spcPct val="100000"/>
              </a:lnSpc>
              <a:spcBef>
                <a:spcPts val="0"/>
              </a:spcBef>
              <a:spcAft>
                <a:spcPts val="0"/>
              </a:spcAft>
              <a:buClr>
                <a:srgbClr val="000000"/>
              </a:buClr>
              <a:buSzPts val="1900"/>
              <a:buFont typeface="Arial"/>
              <a:buNone/>
            </a:pPr>
            <a:r>
              <a:rPr lang="en-US" sz="1900">
                <a:solidFill>
                  <a:schemeClr val="dk1"/>
                </a:solidFill>
                <a:uFill>
                  <a:noFill/>
                </a:uFill>
                <a:latin typeface="Source Sans Pro"/>
                <a:ea typeface="Source Sans Pro"/>
                <a:cs typeface="Source Sans Pro"/>
                <a:sym typeface="Source Sans Pro"/>
                <a:hlinkClick r:id="rId4">
                  <a:extLst>
                    <a:ext uri="{A12FA001-AC4F-418D-AE19-62706E023703}">
                      <ahyp:hlinkClr xmlns:ahyp="http://schemas.microsoft.com/office/drawing/2018/hyperlinkcolor" val="tx"/>
                    </a:ext>
                  </a:extLst>
                </a:hlinkClick>
              </a:rPr>
              <a:t>ttseval.stanford.edu</a:t>
            </a:r>
            <a:br>
              <a:rPr lang="en-US" sz="1900">
                <a:latin typeface="Source Sans Pro"/>
                <a:ea typeface="Source Sans Pro"/>
                <a:cs typeface="Source Sans Pro"/>
                <a:sym typeface="Source Sans Pro"/>
              </a:rPr>
            </a:br>
            <a:br>
              <a:rPr lang="en-US" sz="1900">
                <a:latin typeface="Source Sans Pro"/>
                <a:ea typeface="Source Sans Pro"/>
                <a:cs typeface="Source Sans Pro"/>
                <a:sym typeface="Source Sans Pro"/>
              </a:rPr>
            </a:br>
            <a:r>
              <a:rPr lang="en-US" sz="1900" b="1">
                <a:latin typeface="Source Sans Pro"/>
                <a:ea typeface="Source Sans Pro"/>
                <a:cs typeface="Source Sans Pro"/>
                <a:sym typeface="Source Sans Pro"/>
              </a:rPr>
              <a:t>Class title: </a:t>
            </a:r>
            <a:br>
              <a:rPr lang="en-US" sz="1900">
                <a:latin typeface="Source Sans Pro"/>
                <a:ea typeface="Source Sans Pro"/>
                <a:cs typeface="Source Sans Pro"/>
                <a:sym typeface="Source Sans Pro"/>
              </a:rPr>
            </a:br>
            <a:r>
              <a:rPr lang="en-US" sz="1900">
                <a:latin typeface="Source Sans Pro"/>
                <a:ea typeface="Source Sans Pro"/>
                <a:cs typeface="Source Sans Pro"/>
                <a:sym typeface="Source Sans Pro"/>
              </a:rPr>
              <a:t>Using Smartsheet for </a:t>
            </a:r>
            <a:br>
              <a:rPr lang="en-US" sz="1900">
                <a:latin typeface="Source Sans Pro"/>
                <a:ea typeface="Source Sans Pro"/>
                <a:cs typeface="Source Sans Pro"/>
                <a:sym typeface="Source Sans Pro"/>
              </a:rPr>
            </a:br>
            <a:r>
              <a:rPr lang="en-US" sz="1900">
                <a:latin typeface="Source Sans Pro"/>
                <a:ea typeface="Source Sans Pro"/>
                <a:cs typeface="Source Sans Pro"/>
                <a:sym typeface="Source Sans Pro"/>
              </a:rPr>
              <a:t>Financial Tracking</a:t>
            </a:r>
            <a:endParaRPr sz="1900" b="0" i="0" u="none" strike="noStrike" cap="none">
              <a:solidFill>
                <a:srgbClr val="000000"/>
              </a:solidFill>
              <a:latin typeface="Source Sans Pro"/>
              <a:ea typeface="Source Sans Pro"/>
              <a:cs typeface="Source Sans Pro"/>
              <a:sym typeface="Source Sans Pro"/>
            </a:endParaRPr>
          </a:p>
        </p:txBody>
      </p:sp>
      <p:sp>
        <p:nvSpPr>
          <p:cNvPr id="1536" name="Google Shape;1536;p188"/>
          <p:cNvSpPr/>
          <p:nvPr/>
        </p:nvSpPr>
        <p:spPr>
          <a:xfrm>
            <a:off x="0" y="6349181"/>
            <a:ext cx="12192000" cy="508800"/>
          </a:xfrm>
          <a:prstGeom prst="rect">
            <a:avLst/>
          </a:prstGeom>
          <a:solidFill>
            <a:srgbClr val="8C151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537" name="Google Shape;1537;p188"/>
          <p:cNvPicPr preferRelativeResize="0"/>
          <p:nvPr/>
        </p:nvPicPr>
        <p:blipFill rotWithShape="1">
          <a:blip r:embed="rId5">
            <a:alphaModFix/>
          </a:blip>
          <a:srcRect/>
          <a:stretch/>
        </p:blipFill>
        <p:spPr>
          <a:xfrm>
            <a:off x="10094784" y="6426814"/>
            <a:ext cx="1828801" cy="368300"/>
          </a:xfrm>
          <a:prstGeom prst="rect">
            <a:avLst/>
          </a:prstGeom>
          <a:noFill/>
          <a:ln>
            <a:noFill/>
          </a:ln>
        </p:spPr>
      </p:pic>
      <p:pic>
        <p:nvPicPr>
          <p:cNvPr id="1538" name="Google Shape;1538;p188"/>
          <p:cNvPicPr preferRelativeResize="0"/>
          <p:nvPr/>
        </p:nvPicPr>
        <p:blipFill>
          <a:blip r:embed="rId6">
            <a:alphaModFix/>
          </a:blip>
          <a:stretch>
            <a:fillRect/>
          </a:stretch>
        </p:blipFill>
        <p:spPr>
          <a:xfrm>
            <a:off x="5779271" y="1503737"/>
            <a:ext cx="5138852" cy="4220487"/>
          </a:xfrm>
          <a:prstGeom prst="rect">
            <a:avLst/>
          </a:prstGeom>
          <a:noFill/>
          <a:ln>
            <a:noFill/>
          </a:ln>
        </p:spPr>
      </p:pic>
      <p:pic>
        <p:nvPicPr>
          <p:cNvPr id="1540" name="Google Shape;1540;p188"/>
          <p:cNvPicPr preferRelativeResize="0"/>
          <p:nvPr/>
        </p:nvPicPr>
        <p:blipFill rotWithShape="1">
          <a:blip r:embed="rId7">
            <a:alphaModFix/>
          </a:blip>
          <a:srcRect l="-19076" t="-22195" r="-21709" b="-27774"/>
          <a:stretch/>
        </p:blipFill>
        <p:spPr>
          <a:xfrm>
            <a:off x="1498688" y="4373288"/>
            <a:ext cx="384925" cy="431078"/>
          </a:xfrm>
          <a:prstGeom prst="rect">
            <a:avLst/>
          </a:prstGeom>
          <a:noFill/>
          <a:ln>
            <a:noFill/>
          </a:ln>
        </p:spPr>
      </p:pic>
      <p:pic>
        <p:nvPicPr>
          <p:cNvPr id="1541" name="Google Shape;1541;p188"/>
          <p:cNvPicPr preferRelativeResize="0"/>
          <p:nvPr/>
        </p:nvPicPr>
        <p:blipFill>
          <a:blip r:embed="rId8">
            <a:alphaModFix/>
          </a:blip>
          <a:stretch>
            <a:fillRect/>
          </a:stretch>
        </p:blipFill>
        <p:spPr>
          <a:xfrm>
            <a:off x="1554814" y="4997200"/>
            <a:ext cx="272674" cy="279200"/>
          </a:xfrm>
          <a:prstGeom prst="rect">
            <a:avLst/>
          </a:prstGeom>
          <a:noFill/>
          <a:ln>
            <a:noFill/>
          </a:ln>
        </p:spPr>
      </p:pic>
      <p:pic>
        <p:nvPicPr>
          <p:cNvPr id="1542" name="Google Shape;1542;p188"/>
          <p:cNvPicPr preferRelativeResize="0"/>
          <p:nvPr/>
        </p:nvPicPr>
        <p:blipFill>
          <a:blip r:embed="rId9">
            <a:alphaModFix/>
          </a:blip>
          <a:stretch>
            <a:fillRect/>
          </a:stretch>
        </p:blipFill>
        <p:spPr>
          <a:xfrm>
            <a:off x="1533401" y="2572513"/>
            <a:ext cx="315500" cy="21180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B1634-A78D-3F42-711F-8AD4FA439D35}"/>
              </a:ext>
            </a:extLst>
          </p:cNvPr>
          <p:cNvSpPr>
            <a:spLocks noGrp="1"/>
          </p:cNvSpPr>
          <p:nvPr>
            <p:ph type="ctrTitle"/>
          </p:nvPr>
        </p:nvSpPr>
        <p:spPr/>
        <p:txBody>
          <a:bodyPr/>
          <a:lstStyle/>
          <a:p>
            <a:r>
              <a:rPr lang="en-US" sz="8800" b="1" dirty="0"/>
              <a:t>ATTACHMENTS/</a:t>
            </a:r>
            <a:br>
              <a:rPr lang="en-US" sz="8800" b="1" dirty="0"/>
            </a:br>
            <a:r>
              <a:rPr lang="en-US" sz="8800" b="1" dirty="0"/>
              <a:t>COMMENTS</a:t>
            </a:r>
          </a:p>
        </p:txBody>
      </p:sp>
      <p:sp>
        <p:nvSpPr>
          <p:cNvPr id="3" name="Subtitle 2">
            <a:extLst>
              <a:ext uri="{FF2B5EF4-FFF2-40B4-BE49-F238E27FC236}">
                <a16:creationId xmlns:a16="http://schemas.microsoft.com/office/drawing/2014/main" id="{768FE6A3-A97D-DC0D-64AA-296FE2EC84E8}"/>
              </a:ext>
            </a:extLst>
          </p:cNvPr>
          <p:cNvSpPr>
            <a:spLocks noGrp="1"/>
          </p:cNvSpPr>
          <p:nvPr>
            <p:ph type="subTitle" idx="1"/>
          </p:nvPr>
        </p:nvSpPr>
        <p:spPr/>
        <p:txBody>
          <a:bodyPr/>
          <a:lstStyle/>
          <a:p>
            <a:endParaRPr lang="en-US"/>
          </a:p>
        </p:txBody>
      </p:sp>
      <p:pic>
        <p:nvPicPr>
          <p:cNvPr id="4" name="Google Shape;770;p136">
            <a:extLst>
              <a:ext uri="{FF2B5EF4-FFF2-40B4-BE49-F238E27FC236}">
                <a16:creationId xmlns:a16="http://schemas.microsoft.com/office/drawing/2014/main" id="{2598C3B4-4BEC-B4F9-68DA-518515776FE6}"/>
              </a:ext>
            </a:extLst>
          </p:cNvPr>
          <p:cNvPicPr preferRelativeResize="0"/>
          <p:nvPr/>
        </p:nvPicPr>
        <p:blipFill>
          <a:blip r:embed="rId2">
            <a:alphaModFix/>
          </a:blip>
          <a:stretch>
            <a:fillRect/>
          </a:stretch>
        </p:blipFill>
        <p:spPr>
          <a:xfrm>
            <a:off x="5383731" y="3833200"/>
            <a:ext cx="1424538" cy="1424538"/>
          </a:xfrm>
          <a:prstGeom prst="rect">
            <a:avLst/>
          </a:prstGeom>
          <a:noFill/>
          <a:ln>
            <a:noFill/>
          </a:ln>
        </p:spPr>
      </p:pic>
    </p:spTree>
    <p:extLst>
      <p:ext uri="{BB962C8B-B14F-4D97-AF65-F5344CB8AC3E}">
        <p14:creationId xmlns:p14="http://schemas.microsoft.com/office/powerpoint/2010/main" val="151135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11E5C1-CF54-5BEB-BA7A-82EFDAB104AB}"/>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8F3FAA3C-F8EB-B76F-14E1-9E8C191234F7}"/>
              </a:ext>
            </a:extLst>
          </p:cNvPr>
          <p:cNvSpPr>
            <a:spLocks noGrp="1"/>
          </p:cNvSpPr>
          <p:nvPr>
            <p:ph type="subTitle" idx="1"/>
          </p:nvPr>
        </p:nvSpPr>
        <p:spPr/>
        <p:txBody>
          <a:bodyPr/>
          <a:lstStyle/>
          <a:p>
            <a:endParaRPr lang="en-US"/>
          </a:p>
        </p:txBody>
      </p:sp>
      <p:pic>
        <p:nvPicPr>
          <p:cNvPr id="7" name="Picture 6">
            <a:extLst>
              <a:ext uri="{FF2B5EF4-FFF2-40B4-BE49-F238E27FC236}">
                <a16:creationId xmlns:a16="http://schemas.microsoft.com/office/drawing/2014/main" id="{DBD94020-1A0B-1CDF-4FB4-29F6FAFFF1F9}"/>
              </a:ext>
            </a:extLst>
          </p:cNvPr>
          <p:cNvPicPr>
            <a:picLocks noChangeAspect="1"/>
          </p:cNvPicPr>
          <p:nvPr/>
        </p:nvPicPr>
        <p:blipFill>
          <a:blip r:embed="rId2"/>
          <a:stretch>
            <a:fillRect/>
          </a:stretch>
        </p:blipFill>
        <p:spPr>
          <a:xfrm>
            <a:off x="508967" y="1054605"/>
            <a:ext cx="11356735" cy="4029024"/>
          </a:xfrm>
          <a:prstGeom prst="rect">
            <a:avLst/>
          </a:prstGeom>
        </p:spPr>
      </p:pic>
      <p:pic>
        <p:nvPicPr>
          <p:cNvPr id="9" name="Picture 8">
            <a:extLst>
              <a:ext uri="{FF2B5EF4-FFF2-40B4-BE49-F238E27FC236}">
                <a16:creationId xmlns:a16="http://schemas.microsoft.com/office/drawing/2014/main" id="{F44E26BF-C725-3ACF-B616-BA7001B54278}"/>
              </a:ext>
            </a:extLst>
          </p:cNvPr>
          <p:cNvPicPr>
            <a:picLocks noChangeAspect="1"/>
          </p:cNvPicPr>
          <p:nvPr/>
        </p:nvPicPr>
        <p:blipFill>
          <a:blip r:embed="rId3"/>
          <a:stretch>
            <a:fillRect/>
          </a:stretch>
        </p:blipFill>
        <p:spPr>
          <a:xfrm>
            <a:off x="508967" y="1898386"/>
            <a:ext cx="1581090" cy="234146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99895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1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SU_Template_TopBar">
  <a:themeElements>
    <a:clrScheme name="Stanford2">
      <a:dk1>
        <a:srgbClr val="000000"/>
      </a:dk1>
      <a:lt1>
        <a:srgbClr val="FFFFFF"/>
      </a:lt1>
      <a:dk2>
        <a:srgbClr val="DAD7CB"/>
      </a:dk2>
      <a:lt2>
        <a:srgbClr val="8C1515"/>
      </a:lt2>
      <a:accent1>
        <a:srgbClr val="8D3C1E"/>
      </a:accent1>
      <a:accent2>
        <a:srgbClr val="00505C"/>
      </a:accent2>
      <a:accent3>
        <a:srgbClr val="53284F"/>
      </a:accent3>
      <a:accent4>
        <a:srgbClr val="175E54"/>
      </a:accent4>
      <a:accent5>
        <a:srgbClr val="4D4F53"/>
      </a:accent5>
      <a:accent6>
        <a:srgbClr val="D2C295"/>
      </a:accent6>
      <a:hlink>
        <a:srgbClr val="A4001D"/>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718</TotalTime>
  <Words>2980</Words>
  <Application>Microsoft Office PowerPoint</Application>
  <PresentationFormat>Widescreen</PresentationFormat>
  <Paragraphs>500</Paragraphs>
  <Slides>71</Slides>
  <Notes>63</Notes>
  <HiddenSlides>6</HiddenSlides>
  <MMClips>0</MMClips>
  <ScaleCrop>false</ScaleCrop>
  <HeadingPairs>
    <vt:vector size="6" baseType="variant">
      <vt:variant>
        <vt:lpstr>Fonts Used</vt:lpstr>
      </vt:variant>
      <vt:variant>
        <vt:i4>17</vt:i4>
      </vt:variant>
      <vt:variant>
        <vt:lpstr>Theme</vt:lpstr>
      </vt:variant>
      <vt:variant>
        <vt:i4>1</vt:i4>
      </vt:variant>
      <vt:variant>
        <vt:lpstr>Slide Titles</vt:lpstr>
      </vt:variant>
      <vt:variant>
        <vt:i4>71</vt:i4>
      </vt:variant>
    </vt:vector>
  </HeadingPairs>
  <TitlesOfParts>
    <vt:vector size="89" baseType="lpstr">
      <vt:lpstr>Congenial Black</vt:lpstr>
      <vt:lpstr>Source Sans Pro</vt:lpstr>
      <vt:lpstr>Webdings</vt:lpstr>
      <vt:lpstr>Arial</vt:lpstr>
      <vt:lpstr>Century Gothic</vt:lpstr>
      <vt:lpstr>Open Sans SemiBold</vt:lpstr>
      <vt:lpstr>Roboto</vt:lpstr>
      <vt:lpstr>Roboto Thin</vt:lpstr>
      <vt:lpstr>Open Sans ExtraBold</vt:lpstr>
      <vt:lpstr>Aptos</vt:lpstr>
      <vt:lpstr>Open Sans Light</vt:lpstr>
      <vt:lpstr>Avenir</vt:lpstr>
      <vt:lpstr>Calibri</vt:lpstr>
      <vt:lpstr>Wingdings</vt:lpstr>
      <vt:lpstr>Roboto Medium</vt:lpstr>
      <vt:lpstr>Open Sans</vt:lpstr>
      <vt:lpstr>Noto Symbol</vt:lpstr>
      <vt:lpstr>1_SU_Template_TopBar</vt:lpstr>
      <vt:lpstr>PowerPoint Presentation</vt:lpstr>
      <vt:lpstr>Introductions</vt:lpstr>
      <vt:lpstr>PowerPoint Presentation</vt:lpstr>
      <vt:lpstr>PowerPoint Presentation</vt:lpstr>
      <vt:lpstr>Getting Started</vt:lpstr>
      <vt:lpstr>Topics Covered</vt:lpstr>
      <vt:lpstr>Topics Covered</vt:lpstr>
      <vt:lpstr>ATTACHMENTS/ COMMENTS</vt:lpstr>
      <vt:lpstr>PowerPoint Presentation</vt:lpstr>
      <vt:lpstr>Task Attachments</vt:lpstr>
      <vt:lpstr>FORMULAS</vt:lpstr>
      <vt:lpstr>Formulas Overview</vt:lpstr>
      <vt:lpstr>PowerPoint Presentation</vt:lpstr>
      <vt:lpstr>PowerPoint Presentation</vt:lpstr>
      <vt:lpstr>PowerPoint Presentation</vt:lpstr>
      <vt:lpstr>PowerPoint Presentation</vt:lpstr>
      <vt:lpstr>Formulas Overview</vt:lpstr>
      <vt:lpstr>Referencing Cells</vt:lpstr>
      <vt:lpstr>Column Formulas</vt:lpstr>
      <vt:lpstr>Functions used in this class</vt:lpstr>
      <vt:lpstr>Functions used in this class</vt:lpstr>
      <vt:lpstr>Functions used in this class</vt:lpstr>
      <vt:lpstr>Functions used in this class</vt:lpstr>
      <vt:lpstr>Functions used in this class</vt:lpstr>
      <vt:lpstr>Performing Calculations On Data From Other Sheets</vt:lpstr>
      <vt:lpstr>SHEET SUMMARY</vt:lpstr>
      <vt:lpstr>PowerPoint Presentation</vt:lpstr>
      <vt:lpstr>PowerPoint Presentation</vt:lpstr>
      <vt:lpstr>PowerPoint Presentation</vt:lpstr>
      <vt:lpstr>WORKFLOWS</vt:lpstr>
      <vt:lpstr>Automated Workflows</vt:lpstr>
      <vt:lpstr>Automated Workflows</vt:lpstr>
      <vt:lpstr>Automated Workflows</vt:lpstr>
      <vt:lpstr>Automated Workflows</vt:lpstr>
      <vt:lpstr>Automated Workflows</vt:lpstr>
      <vt:lpstr>Request an Approval</vt:lpstr>
      <vt:lpstr>REPORTS</vt:lpstr>
      <vt:lpstr>PowerPoint Presentation</vt:lpstr>
      <vt:lpstr>Use Cases</vt:lpstr>
      <vt:lpstr>Creating a Report</vt:lpstr>
      <vt:lpstr>Building Reports</vt:lpstr>
      <vt:lpstr>Smartsheet Reports</vt:lpstr>
      <vt:lpstr>Smartsheet Reports</vt:lpstr>
      <vt:lpstr>Smartsheet Reports</vt:lpstr>
      <vt:lpstr>Smartsheet Reports</vt:lpstr>
      <vt:lpstr>Smartsheet Reports</vt:lpstr>
      <vt:lpstr>Smartsheet Reports</vt:lpstr>
      <vt:lpstr>Smartsheet Reports</vt:lpstr>
      <vt:lpstr>Smartsheet Reports</vt:lpstr>
      <vt:lpstr>Smartsheet Reports - Sharing</vt:lpstr>
      <vt:lpstr>DASHBOARDS</vt:lpstr>
      <vt:lpstr>Use Cases</vt:lpstr>
      <vt:lpstr>Smartsheet Dashboard - Example</vt:lpstr>
      <vt:lpstr>Smartsheet Dashboard - Example</vt:lpstr>
      <vt:lpstr>Smartsheet Dashboard - Example</vt:lpstr>
      <vt:lpstr>Smartsheet Dashboard - Example</vt:lpstr>
      <vt:lpstr>Creating a Dashboard</vt:lpstr>
      <vt:lpstr>Dashboard Widgets</vt:lpstr>
      <vt:lpstr>Dashboard Widgets</vt:lpstr>
      <vt:lpstr>Dashboard Widgets</vt:lpstr>
      <vt:lpstr>Dashboard Widgets</vt:lpstr>
      <vt:lpstr>Dashboard Widgets</vt:lpstr>
      <vt:lpstr>Dashboard Widgets</vt:lpstr>
      <vt:lpstr>Dashboard Widgets</vt:lpstr>
      <vt:lpstr>Dashboard Widgets</vt:lpstr>
      <vt:lpstr>Dashboard Widgets</vt:lpstr>
      <vt:lpstr>Publish Your Dashboard</vt:lpstr>
      <vt:lpstr>Cell Linking</vt:lpstr>
      <vt:lpstr>Cell Linking Terminology</vt:lpstr>
      <vt:lpstr>Send scheduled updates</vt:lpstr>
      <vt:lpstr>What Questions Do You Have?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David Casuto</dc:creator>
  <cp:lastModifiedBy>David Casuto</cp:lastModifiedBy>
  <cp:revision>3</cp:revision>
  <dcterms:modified xsi:type="dcterms:W3CDTF">2025-08-24T20:28:51Z</dcterms:modified>
</cp:coreProperties>
</file>